
<file path=[Content_Types].xml><?xml version="1.0" encoding="utf-8"?>
<Types xmlns="http://schemas.openxmlformats.org/package/2006/content-types">
  <Default Extension="xml" ContentType="application/vnd.openxmlformats-officedocument.extended-properties+xml"/>
  <Default Extension="rels" ContentType="application/vnd.openxmlformats-package.relationships+xml"/>
  <Default Extension="jpeg" ContentType="image/jpeg"/>
  <Default Extension="png" ContentType="image/png"/>
  <Default Extension="svg" ContentType="image/svg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s/slide41.xml" ContentType="application/vnd.openxmlformats-officedocument.presentationml.slide+xml"/>
  <Override PartName="/ppt/notesSlides/notesSlide41.xml" ContentType="application/vnd.openxmlformats-officedocument.presentationml.notesSlide+xml"/>
  <Override PartName="/ppt/notesMasters/notesMaster11.xml" ContentType="application/vnd.openxmlformats-officedocument.presentationml.notesMaster+xml"/>
  <Override PartName="/ppt/theme/theme21.xml" ContentType="application/vnd.openxmlformats-officedocument.theme+xml"/>
  <Override PartName="/ppt/slideLayouts/slideLayout41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8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s/slide92.xml" ContentType="application/vnd.openxmlformats-officedocument.presentationml.slide+xml"/>
  <Override PartName="/ppt/notesSlides/notesSlide92.xml" ContentType="application/vnd.openxmlformats-officedocument.presentationml.notesSlide+xml"/>
  <Override PartName="/ppt/slides/slide143.xml" ContentType="application/vnd.openxmlformats-officedocument.presentationml.slide+xml"/>
  <Override PartName="/ppt/notesSlides/notesSlide143.xml" ContentType="application/vnd.openxmlformats-officedocument.presentationml.notesSlide+xml"/>
  <Override PartName="/ppt/revisionInfo.xml" ContentType="application/vnd.ms-powerpoint.revisioninfo+xml"/>
  <Override PartName="/customXml/item3.xml" ContentType="application/xml"/>
  <Override PartName="/customXml/itemProps31.xml" ContentType="application/vnd.openxmlformats-officedocument.customXmlProperties+xml"/>
  <Override PartName="/ppt/commentAuthors.xml" ContentType="application/vnd.openxmlformats-officedocument.presentationml.commentAuthors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85.xml" ContentType="application/vnd.openxmlformats-officedocument.presentationml.slide+xml"/>
  <Override PartName="/ppt/notesSlides/notesSlide85.xml" ContentType="application/vnd.openxmlformats-officedocument.presentationml.notesSlide+xml"/>
  <Override PartName="/ppt/slides/slide136.xml" ContentType="application/vnd.openxmlformats-officedocument.presentationml.slide+xml"/>
  <Override PartName="/ppt/notesSlides/notesSlide136.xml" ContentType="application/vnd.openxmlformats-officedocument.presentationml.notesSlide+xml"/>
  <Override PartName="/ppt/tableStyles.xml" ContentType="application/vnd.openxmlformats-officedocument.presentationml.tableStyles+xml"/>
  <Override PartName="/customXml/item22.xml" ContentType="application/xml"/>
  <Override PartName="/customXml/itemProps22.xml" ContentType="application/vnd.openxmlformats-officedocument.customXmlProperties+xml"/>
  <Override PartName="/ppt/slides/slide127.xml" ContentType="application/vnd.openxmlformats-officedocument.presentationml.slide+xml"/>
  <Override PartName="/ppt/notesSlides/notesSlide127.xml" ContentType="application/vnd.openxmlformats-officedocument.presentationml.notesSlide+xml"/>
  <Override PartName="/ppt/handoutMasters/handoutMaster11.xml" ContentType="application/vnd.openxmlformats-officedocument.presentationml.handoutMaster+xml"/>
  <Override PartName="/ppt/theme/theme33.xml" ContentType="application/vnd.openxmlformats-officedocument.theme+xml"/>
  <Override PartName="/customXml/item13.xml" ContentType="application/xml"/>
  <Override PartName="/customXml/itemProps13.xml" ContentType="application/vnd.openxmlformats-officedocument.customXmlProperties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9.xml" ContentType="application/vnd.openxmlformats-officedocument.presentationml.notesSlide+xml"/>
  <Override PartName="/ppt/slides/slide110.xml" ContentType="application/vnd.openxmlformats-officedocument.presentationml.slide+xml"/>
  <Override PartName="/ppt/notesSlides/notesSlide110.xml" ContentType="application/vnd.openxmlformats-officedocument.presentationml.notesSlide+xml"/>
  <Override PartName="/ppt/slides/slide1111.xml" ContentType="application/vnd.openxmlformats-officedocument.presentationml.slide+xml"/>
  <Override PartName="/ppt/notesSlides/notesSlide1111.xml" ContentType="application/vnd.openxmlformats-officedocument.presentationml.notesSlide+xml"/>
  <Override PartName="/ppt/viewProps.xml" ContentType="application/vnd.openxmlformats-officedocument.presentationml.viewProps+xml"/>
  <Override PartName="/ppt/slides/slide612.xml" ContentType="application/vnd.openxmlformats-officedocument.presentationml.slide+xml"/>
  <Override PartName="/ppt/notesSlides/notesSlide612.xml" ContentType="application/vnd.openxmlformats-officedocument.presentationml.notesSlide+xml"/>
  <Override PartName="/ppt/slides/slide513.xml" ContentType="application/vnd.openxmlformats-officedocument.presentationml.slide+xml"/>
  <Override PartName="/ppt/notesSlides/notesSlide513.xml" ContentType="application/vnd.openxmlformats-officedocument.presentationml.notesSlide+xml"/>
  <Override PartName="/ppt/slides/slide1014.xml" ContentType="application/vnd.openxmlformats-officedocument.presentationml.slide+xml"/>
  <Override PartName="/ppt/notesSlides/notesSlide1014.xml" ContentType="application/vnd.openxmlformats-officedocument.presentationml.notesSlide+xml"/>
  <Override PartName="/ppt/presProps.xml" ContentType="application/vnd.openxmlformats-officedocument.presentationml.presProps+xml"/>
  <Override PartName="/ppt/authors.xml" ContentType="application/vnd.ms-powerpoint.authors+xml"/>
  <Override PartName="/docMetadata/LabelInfo.xml" ContentType="application/vnd.ms-office.classificationlabels+xml"/>
  <Override PartName="/docProps/custom.xml" ContentType="application/vnd.openxmlformats-officedocument.custom-propertie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/docProps/app.xml" Id="rId3" /><Relationship Type="http://schemas.openxmlformats.org/package/2006/relationships/metadata/core-properties" Target="/docProps/core.xml" Id="rId2" /><Relationship Type="http://schemas.openxmlformats.org/officeDocument/2006/relationships/officeDocument" Target="/ppt/presentation.xml" Id="rId1" /><Relationship Type="http://schemas.microsoft.com/office/2020/02/relationships/classificationlabels" Target="/docMetadata/LabelInfo.xml" Id="rId5" /><Relationship Type="http://schemas.openxmlformats.org/officeDocument/2006/relationships/custom-properties" Target="/docProps/custom.xml" Id="rId4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99" r:id="rId6"/>
    <p:sldId id="286" r:id="rId7"/>
    <p:sldId id="258" r:id="rId8"/>
    <p:sldId id="264" r:id="rId9"/>
    <p:sldId id="288" r:id="rId10"/>
    <p:sldId id="289" r:id="rId11"/>
    <p:sldId id="292" r:id="rId12"/>
    <p:sldId id="293" r:id="rId13"/>
    <p:sldId id="300" r:id="rId14"/>
    <p:sldId id="262" r:id="rId15"/>
    <p:sldId id="302" r:id="rId16"/>
    <p:sldId id="298" r:id="rId17"/>
    <p:sldId id="303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Автор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69CFB8-EB6E-4B1A-B96D-322AED6B251F}" v="3" dt="2021-08-31T19:11:11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3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0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42" y="108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41.xml" Id="rId8" /><Relationship Type="http://schemas.openxmlformats.org/officeDocument/2006/relationships/slide" Target="/ppt/slides/slide92.xml" Id="rId13" /><Relationship Type="http://schemas.openxmlformats.org/officeDocument/2006/relationships/slide" Target="/ppt/slides/slide143.xml" Id="rId18" /><Relationship Type="http://schemas.microsoft.com/office/2015/10/relationships/revisionInfo" Target="/ppt/revisionInfo.xml" Id="rId26" /><Relationship Type="http://schemas.openxmlformats.org/officeDocument/2006/relationships/customXml" Target="/customXml/item3.xml" Id="rId3" /><Relationship Type="http://schemas.openxmlformats.org/officeDocument/2006/relationships/commentAuthors" Target="/ppt/commentAuthors.xml" Id="rId21" /><Relationship Type="http://schemas.openxmlformats.org/officeDocument/2006/relationships/slide" Target="/ppt/slides/slide34.xml" Id="rId7" /><Relationship Type="http://schemas.openxmlformats.org/officeDocument/2006/relationships/slide" Target="/ppt/slides/slide85.xml" Id="rId12" /><Relationship Type="http://schemas.openxmlformats.org/officeDocument/2006/relationships/slide" Target="/ppt/slides/slide136.xml" Id="rId17" /><Relationship Type="http://schemas.openxmlformats.org/officeDocument/2006/relationships/tableStyles" Target="/ppt/tableStyles.xml" Id="rId25" /><Relationship Type="http://schemas.openxmlformats.org/officeDocument/2006/relationships/customXml" Target="/customXml/item22.xml" Id="rId2" /><Relationship Type="http://schemas.openxmlformats.org/officeDocument/2006/relationships/slide" Target="/ppt/slides/slide127.xml" Id="rId16" /><Relationship Type="http://schemas.openxmlformats.org/officeDocument/2006/relationships/handoutMaster" Target="/ppt/handoutMasters/handoutMaster11.xml" Id="rId20" /><Relationship Type="http://schemas.openxmlformats.org/officeDocument/2006/relationships/customXml" Target="/customXml/item13.xml" Id="rId1" /><Relationship Type="http://schemas.openxmlformats.org/officeDocument/2006/relationships/slide" Target="/ppt/slides/slide28.xml" Id="rId6" /><Relationship Type="http://schemas.openxmlformats.org/officeDocument/2006/relationships/slide" Target="/ppt/slides/slide79.xml" Id="rId11" /><Relationship Type="http://schemas.openxmlformats.org/officeDocument/2006/relationships/theme" Target="/ppt/theme/theme12.xml" Id="rId24" /><Relationship Type="http://schemas.openxmlformats.org/officeDocument/2006/relationships/slide" Target="/ppt/slides/slide110.xml" Id="rId5" /><Relationship Type="http://schemas.openxmlformats.org/officeDocument/2006/relationships/slide" Target="/ppt/slides/slide1111.xml" Id="rId15" /><Relationship Type="http://schemas.openxmlformats.org/officeDocument/2006/relationships/viewProps" Target="/ppt/viewProps.xml" Id="rId23" /><Relationship Type="http://schemas.openxmlformats.org/officeDocument/2006/relationships/slide" Target="/ppt/slides/slide612.xml" Id="rId10" /><Relationship Type="http://schemas.openxmlformats.org/officeDocument/2006/relationships/notesMaster" Target="/ppt/notesMasters/notesMaster11.xml" Id="rId19" /><Relationship Type="http://schemas.openxmlformats.org/officeDocument/2006/relationships/slideMaster" Target="/ppt/slideMasters/slideMaster11.xml" Id="rId4" /><Relationship Type="http://schemas.openxmlformats.org/officeDocument/2006/relationships/slide" Target="/ppt/slides/slide513.xml" Id="rId9" /><Relationship Type="http://schemas.openxmlformats.org/officeDocument/2006/relationships/slide" Target="/ppt/slides/slide1014.xml" Id="rId14" /><Relationship Type="http://schemas.openxmlformats.org/officeDocument/2006/relationships/presProps" Target="/ppt/presProps.xml" Id="rId22" /><Relationship Type="http://schemas.microsoft.com/office/2018/10/relationships/authors" Target="/ppt/authors.xml" Id="rId27" /></Relationships>
</file>

<file path=ppt/handoutMasters/_rels/handoutMaster11.xml.rels>&#65279;<?xml version="1.0" encoding="utf-8"?><Relationships xmlns="http://schemas.openxmlformats.org/package/2006/relationships"><Relationship Type="http://schemas.openxmlformats.org/officeDocument/2006/relationships/theme" Target="/ppt/theme/theme33.xml" Id="rId1" /></Relationships>
</file>

<file path=ppt/handoutMasters/handoutMaster1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62CAB1C-0AA1-4053-A726-215D17585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9F6F74-5F3D-4C2B-8AC5-73761B2FB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30270F-F493-402C-9A93-3DD7686A0696}" type="datetime1">
              <a:rPr lang="ru-RU" smtClean="0"/>
              <a:t>23.09.2021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3774BE-A649-46E3-849C-B7115F877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E0E8BA-5F10-4BE9-B74D-7AA6E4180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BFECE9-3899-402D-9557-B34889DA2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594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1.xml.rels>&#65279;<?xml version="1.0" encoding="utf-8"?><Relationships xmlns="http://schemas.openxmlformats.org/package/2006/relationships"><Relationship Type="http://schemas.openxmlformats.org/officeDocument/2006/relationships/theme" Target="/ppt/theme/theme21.xml" Id="rId1" /></Relationships>
</file>

<file path=ppt/notesMasters/notesMaster1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D0C20A1-71F7-48D6-9B7C-279FB528DA1F}" type="datetime1">
              <a:rPr lang="ru-RU" noProof="0" smtClean="0"/>
              <a:t>23.09.2021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B3784F3-2271-4F8D-A0BC-8F40E6849F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014.xml.rels>&#65279;<?xml version="1.0" encoding="utf-8"?><Relationships xmlns="http://schemas.openxmlformats.org/package/2006/relationships"><Relationship Type="http://schemas.openxmlformats.org/officeDocument/2006/relationships/slide" Target="/ppt/slides/slide1014.xml" Id="rId2" /><Relationship Type="http://schemas.openxmlformats.org/officeDocument/2006/relationships/notesMaster" Target="/ppt/notesMasters/notesMaster11.xml" Id="rId1" /></Relationships>
</file>

<file path=ppt/notesSlides/_rels/notesSlide110.xml.rels>&#65279;<?xml version="1.0" encoding="utf-8"?><Relationships xmlns="http://schemas.openxmlformats.org/package/2006/relationships"><Relationship Type="http://schemas.openxmlformats.org/officeDocument/2006/relationships/slide" Target="/ppt/slides/slide110.xml" Id="rId2" /><Relationship Type="http://schemas.openxmlformats.org/officeDocument/2006/relationships/notesMaster" Target="/ppt/notesMasters/notesMaster11.xml" Id="rId1" /></Relationships>
</file>

<file path=ppt/notesSlides/_rels/notesSlide1111.xml.rels>&#65279;<?xml version="1.0" encoding="utf-8"?><Relationships xmlns="http://schemas.openxmlformats.org/package/2006/relationships"><Relationship Type="http://schemas.openxmlformats.org/officeDocument/2006/relationships/slide" Target="/ppt/slides/slide1111.xml" Id="rId2" /><Relationship Type="http://schemas.openxmlformats.org/officeDocument/2006/relationships/notesMaster" Target="/ppt/notesMasters/notesMaster11.xml" Id="rId1" /></Relationships>
</file>

<file path=ppt/notesSlides/_rels/notesSlide127.xml.rels>&#65279;<?xml version="1.0" encoding="utf-8"?><Relationships xmlns="http://schemas.openxmlformats.org/package/2006/relationships"><Relationship Type="http://schemas.openxmlformats.org/officeDocument/2006/relationships/slide" Target="/ppt/slides/slide127.xml" Id="rId2" /><Relationship Type="http://schemas.openxmlformats.org/officeDocument/2006/relationships/notesMaster" Target="/ppt/notesMasters/notesMaster11.xml" Id="rId1" /></Relationships>
</file>

<file path=ppt/notesSlides/_rels/notesSlide136.xml.rels>&#65279;<?xml version="1.0" encoding="utf-8"?><Relationships xmlns="http://schemas.openxmlformats.org/package/2006/relationships"><Relationship Type="http://schemas.openxmlformats.org/officeDocument/2006/relationships/slide" Target="/ppt/slides/slide136.xml" Id="rId2" /><Relationship Type="http://schemas.openxmlformats.org/officeDocument/2006/relationships/notesMaster" Target="/ppt/notesMasters/notesMaster11.xml" Id="rId1" /></Relationships>
</file>

<file path=ppt/notesSlides/_rels/notesSlide143.xml.rels>&#65279;<?xml version="1.0" encoding="utf-8"?><Relationships xmlns="http://schemas.openxmlformats.org/package/2006/relationships"><Relationship Type="http://schemas.openxmlformats.org/officeDocument/2006/relationships/slide" Target="/ppt/slides/slide143.xml" Id="rId2" /><Relationship Type="http://schemas.openxmlformats.org/officeDocument/2006/relationships/notesMaster" Target="/ppt/notesMasters/notesMaster11.xml" Id="rId1" /></Relationships>
</file>

<file path=ppt/notesSlides/_rels/notesSlide28.xml.rels>&#65279;<?xml version="1.0" encoding="utf-8"?><Relationships xmlns="http://schemas.openxmlformats.org/package/2006/relationships"><Relationship Type="http://schemas.openxmlformats.org/officeDocument/2006/relationships/slide" Target="/ppt/slides/slide28.xml" Id="rId2" /><Relationship Type="http://schemas.openxmlformats.org/officeDocument/2006/relationships/notesMaster" Target="/ppt/notesMasters/notesMaster11.xml" Id="rId1" /></Relationships>
</file>

<file path=ppt/notesSlides/_rels/notesSlide34.xml.rels>&#65279;<?xml version="1.0" encoding="utf-8"?><Relationships xmlns="http://schemas.openxmlformats.org/package/2006/relationships"><Relationship Type="http://schemas.openxmlformats.org/officeDocument/2006/relationships/slide" Target="/ppt/slides/slide34.xml" Id="rId2" /><Relationship Type="http://schemas.openxmlformats.org/officeDocument/2006/relationships/notesMaster" Target="/ppt/notesMasters/notesMaster11.xml" Id="rId1" /></Relationships>
</file>

<file path=ppt/notesSlides/_rels/notesSlide41.xml.rels>&#65279;<?xml version="1.0" encoding="utf-8"?><Relationships xmlns="http://schemas.openxmlformats.org/package/2006/relationships"><Relationship Type="http://schemas.openxmlformats.org/officeDocument/2006/relationships/slide" Target="/ppt/slides/slide41.xml" Id="rId2" /><Relationship Type="http://schemas.openxmlformats.org/officeDocument/2006/relationships/notesMaster" Target="/ppt/notesMasters/notesMaster11.xml" Id="rId1" /></Relationships>
</file>

<file path=ppt/notesSlides/_rels/notesSlide513.xml.rels>&#65279;<?xml version="1.0" encoding="utf-8"?><Relationships xmlns="http://schemas.openxmlformats.org/package/2006/relationships"><Relationship Type="http://schemas.openxmlformats.org/officeDocument/2006/relationships/slide" Target="/ppt/slides/slide513.xml" Id="rId2" /><Relationship Type="http://schemas.openxmlformats.org/officeDocument/2006/relationships/notesMaster" Target="/ppt/notesMasters/notesMaster11.xml" Id="rId1" /></Relationships>
</file>

<file path=ppt/notesSlides/_rels/notesSlide612.xml.rels>&#65279;<?xml version="1.0" encoding="utf-8"?><Relationships xmlns="http://schemas.openxmlformats.org/package/2006/relationships"><Relationship Type="http://schemas.openxmlformats.org/officeDocument/2006/relationships/slide" Target="/ppt/slides/slide612.xml" Id="rId2" /><Relationship Type="http://schemas.openxmlformats.org/officeDocument/2006/relationships/notesMaster" Target="/ppt/notesMasters/notesMaster11.xml" Id="rId1" /></Relationships>
</file>

<file path=ppt/notesSlides/_rels/notesSlide79.xml.rels>&#65279;<?xml version="1.0" encoding="utf-8"?><Relationships xmlns="http://schemas.openxmlformats.org/package/2006/relationships"><Relationship Type="http://schemas.openxmlformats.org/officeDocument/2006/relationships/slide" Target="/ppt/slides/slide79.xml" Id="rId2" /><Relationship Type="http://schemas.openxmlformats.org/officeDocument/2006/relationships/notesMaster" Target="/ppt/notesMasters/notesMaster11.xml" Id="rId1" /></Relationships>
</file>

<file path=ppt/notesSlides/_rels/notesSlide85.xml.rels>&#65279;<?xml version="1.0" encoding="utf-8"?><Relationships xmlns="http://schemas.openxmlformats.org/package/2006/relationships"><Relationship Type="http://schemas.openxmlformats.org/officeDocument/2006/relationships/slide" Target="/ppt/slides/slide85.xml" Id="rId2" /><Relationship Type="http://schemas.openxmlformats.org/officeDocument/2006/relationships/notesMaster" Target="/ppt/notesMasters/notesMaster11.xml" Id="rId1" /></Relationships>
</file>

<file path=ppt/notesSlides/_rels/notesSlide92.xml.rels>&#65279;<?xml version="1.0" encoding="utf-8"?><Relationships xmlns="http://schemas.openxmlformats.org/package/2006/relationships"><Relationship Type="http://schemas.openxmlformats.org/officeDocument/2006/relationships/slide" Target="/ppt/slides/slide92.xml" Id="rId2" /><Relationship Type="http://schemas.openxmlformats.org/officeDocument/2006/relationships/notesMaster" Target="/ppt/notesMasters/notesMaster11.xml" Id="rId1" /></Relationships>
</file>

<file path=ppt/notesSlides/notesSlide10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2337063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3784F3-2271-4F8D-A0BC-8F40E6849FE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453519"/>
      </p:ext>
    </p:extLst>
  </p:cSld>
  <p:clrMapOvr>
    <a:masterClrMapping/>
  </p:clrMapOvr>
</p:notes>
</file>

<file path=ppt/notesSlides/notesSlide1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8129566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0999586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4908578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14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628252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88641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39892195"/>
      </p:ext>
    </p:extLst>
  </p:cSld>
  <p:clrMapOvr>
    <a:masterClrMapping/>
  </p:clrMapOvr>
</p:notes>
</file>

<file path=ppt/notesSlides/notesSlide5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48787898"/>
      </p:ext>
    </p:extLst>
  </p:cSld>
  <p:clrMapOvr>
    <a:masterClrMapping/>
  </p:clrMapOvr>
</p:notes>
</file>

<file path=ppt/notesSlides/notesSlide6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986614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4028558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908039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04295811"/>
      </p:ext>
    </p:extLst>
  </p:cSld>
  <p:clrMapOvr>
    <a:masterClrMapping/>
  </p:clrMapOvr>
</p:notes>
</file>

<file path=ppt/slideLayouts/_rels/slideLayout10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11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1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1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14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15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16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3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4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5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6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7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8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9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0B973DC-FC8B-48F4-9A50-A679872638A6}"/>
              </a:ext>
            </a:extLst>
          </p:cNvPr>
          <p:cNvSpPr/>
          <p:nvPr userDrawn="1"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6651245-F8FA-4280-86E8-A02EA6F9D183}"/>
              </a:ext>
            </a:extLst>
          </p:cNvPr>
          <p:cNvSpPr/>
          <p:nvPr userDrawn="1"/>
        </p:nvSpPr>
        <p:spPr>
          <a:xfrm>
            <a:off x="1905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2243009-72E0-4065-A4ED-BF9024B3D4FB}"/>
              </a:ext>
            </a:extLst>
          </p:cNvPr>
          <p:cNvSpPr/>
          <p:nvPr userDrawn="1"/>
        </p:nvSpPr>
        <p:spPr>
          <a:xfrm>
            <a:off x="5334000" y="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45E1145-BC25-4AC5-8B8D-8AECD11F1713}"/>
              </a:ext>
            </a:extLst>
          </p:cNvPr>
          <p:cNvSpPr/>
          <p:nvPr userDrawn="1"/>
        </p:nvSpPr>
        <p:spPr>
          <a:xfrm>
            <a:off x="8763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79F851B1-E044-41C4-88D1-6BA4FBC839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47" name="Рисунок 46">
            <a:extLst>
              <a:ext uri="{FF2B5EF4-FFF2-40B4-BE49-F238E27FC236}">
                <a16:creationId xmlns:a16="http://schemas.microsoft.com/office/drawing/2014/main" id="{EEE85C52-E5BA-4142-AE8D-7B357E4A47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0" name="Рисунок 49">
            <a:extLst>
              <a:ext uri="{FF2B5EF4-FFF2-40B4-BE49-F238E27FC236}">
                <a16:creationId xmlns:a16="http://schemas.microsoft.com/office/drawing/2014/main" id="{424B8959-FF9C-453C-8179-A0BF8D392B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3F2D93AE-80E9-4043-9384-F0F06D657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76501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4718" y="4697806"/>
            <a:ext cx="2800350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5" name="Объект 2">
            <a:extLst>
              <a:ext uri="{FF2B5EF4-FFF2-40B4-BE49-F238E27FC236}">
                <a16:creationId xmlns:a16="http://schemas.microsoft.com/office/drawing/2014/main" id="{9D493CB6-06D1-4AD2-924D-64007FFFAC0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01931" y="4697805"/>
            <a:ext cx="2800351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6" name="Объект 2">
            <a:extLst>
              <a:ext uri="{FF2B5EF4-FFF2-40B4-BE49-F238E27FC236}">
                <a16:creationId xmlns:a16="http://schemas.microsoft.com/office/drawing/2014/main" id="{D5B991DB-A408-4F6D-A8D0-5167D1E3076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623718" y="1268809"/>
            <a:ext cx="2853532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0" name="Дата 6">
            <a:extLst>
              <a:ext uri="{FF2B5EF4-FFF2-40B4-BE49-F238E27FC236}">
                <a16:creationId xmlns:a16="http://schemas.microsoft.com/office/drawing/2014/main" id="{CAE1BB52-31E7-4A74-9ED4-FDD92237639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194718" y="6356350"/>
            <a:ext cx="98391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61" name="Нижний колонтитул 4">
            <a:extLst>
              <a:ext uri="{FF2B5EF4-FFF2-40B4-BE49-F238E27FC236}">
                <a16:creationId xmlns:a16="http://schemas.microsoft.com/office/drawing/2014/main" id="{EAF5ABA9-E5E2-43E4-ACD5-994ABC0856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34000" y="6356350"/>
            <a:ext cx="3429000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2" name="Номер слайда 5">
            <a:extLst>
              <a:ext uri="{FF2B5EF4-FFF2-40B4-BE49-F238E27FC236}">
                <a16:creationId xmlns:a16="http://schemas.microsoft.com/office/drawing/2014/main" id="{40AEA096-23EC-471A-85DB-52788D8475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7225067"/>
      </p:ext>
    </p:extLst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6466" y="41604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80666" y="41604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5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2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8435" y="3658480"/>
            <a:ext cx="393192" cy="390677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1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7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3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90430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BD315BE3-66BC-448E-AC25-B8B59C800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0952" y="629616"/>
            <a:ext cx="6550096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 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8791A8F7-D0D7-459C-816C-06A776192CF1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3CFF470-94CA-4087-8B57-84A251AB5728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8741B3D2-0E68-4CDE-B746-65D383DA0EF1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F24D9BB9-0D5B-45D1-A9B9-F8985612AD6E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DB714EE5-FC7B-4FDA-88D7-B7DB551EA274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D6984438-C7B6-469B-A0A3-F7C9F2CC6DBD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57EBFF5E-9DF7-4591-AC16-CB1D6AE0D25A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29E0EA42-935D-43B4-AB8D-FDC3007FD20C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DD61E09-E863-45B9-9F49-02EA501C578E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52DB4680-C46B-45C0-9514-7B5E0B10E393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3AAA84B2-8B6A-4266-8305-9222B397D900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6288CF74-DD4A-450A-A6CE-FD0BAFADE3CC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7CC73489-9E12-4EC4-BFC7-9BB5C27C2E1F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A2658D15-43FF-4F4D-AAE7-4B9122899193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AFA77309-00B7-459D-BA45-EE1AEAA3B0CD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30775FA4-041A-45A7-8F49-9CBD363A28BB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5508D4AD-2238-4B32-B766-397DD7A6E429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F4B50382-516D-4475-956A-F7F9FD3E08E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C399009F-0A9E-4E2F-B4EF-3ECF21378479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7CFBE686-CBC8-41CE-B11B-CF0C378E6EDE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D8450F92-73B1-46EB-A8BC-80B995ED31D0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E7EBDAD3-E952-4A8E-8DCF-BAD616AE8FD0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C135B39D-DCFF-48D1-B7C8-418310C34B9F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566893CC-18D8-4978-98A0-9F0F1A58F70F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A59803DA-84F5-4810-9D67-82851BBBF7B7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7A9BDBED-FA8E-4080-8786-5B97A485DDB6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9D3328E7-2083-4FC9-B32F-1FED3CDFFF3B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97D29CBA-4952-44B4-A695-45B4490EEB8D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65338F58-85B5-4095-931F-DE4D676A6192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62101AC6-3DF3-44E3-8F37-4D420EFB890E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D3E958D7-1972-40AD-A538-8302A14984AB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AAAD3289-DEFC-4EC6-BF0C-2B56CE1CD19B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7EA5B12A-0ADE-4B3A-A74C-D3487E40A7C4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423D27DE-07B7-4053-A551-3515F702FECE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5" name="Дата 3">
            <a:extLst>
              <a:ext uri="{FF2B5EF4-FFF2-40B4-BE49-F238E27FC236}">
                <a16:creationId xmlns:a16="http://schemas.microsoft.com/office/drawing/2014/main" id="{DAAD24F3-0234-4B5A-84DA-945939E26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156" name="Нижний колонтитул 4">
            <a:extLst>
              <a:ext uri="{FF2B5EF4-FFF2-40B4-BE49-F238E27FC236}">
                <a16:creationId xmlns:a16="http://schemas.microsoft.com/office/drawing/2014/main" id="{664012DC-ACEF-433E-A505-4617F7A7E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157" name="Номер слайда 5">
            <a:extLst>
              <a:ext uri="{FF2B5EF4-FFF2-40B4-BE49-F238E27FC236}">
                <a16:creationId xmlns:a16="http://schemas.microsoft.com/office/drawing/2014/main" id="{58602E04-6AE9-4AB4-8C82-ADECCA2FC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523766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чки, содержимое и картинка в рамк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758342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700735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09042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786" y="1047146"/>
            <a:ext cx="4603750" cy="955826"/>
          </a:xfrm>
        </p:spPr>
        <p:txBody>
          <a:bodyPr lIns="0" rtlCol="0" anchor="t">
            <a:no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01" y="3202442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643128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643128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643128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643128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643128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643128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643128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6431280" y="4010202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643128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643128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643128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643128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7007352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7583424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8159496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8735568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9311640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9887712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10463784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11039856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11615928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11615928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11615928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11615928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11615928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11615928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11615928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11615928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11615928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11615928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11615928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11615928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8159496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873556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9311640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9887712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10463784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11039856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Место для изображения из Интернета 4">
            <a:extLst>
              <a:ext uri="{FF2B5EF4-FFF2-40B4-BE49-F238E27FC236}">
                <a16:creationId xmlns:a16="http://schemas.microsoft.com/office/drawing/2014/main" id="{3F93CAB0-49C3-4A79-B42E-9E1448EB8C16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437001" y="2221535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7F604C77-9D98-476E-94D5-E470DD4AF76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741177" y="3202442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0" name="Место для изображения из Интернета 4">
            <a:extLst>
              <a:ext uri="{FF2B5EF4-FFF2-40B4-BE49-F238E27FC236}">
                <a16:creationId xmlns:a16="http://schemas.microsoft.com/office/drawing/2014/main" id="{9CF5CB34-93EF-4B2B-A1BE-32B6ED047CA5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4366877" y="2221535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FC62B88D-998E-4BF7-848E-A2874E941CD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1301" y="5143144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4" name="Место для изображения из Интернета 4">
            <a:extLst>
              <a:ext uri="{FF2B5EF4-FFF2-40B4-BE49-F238E27FC236}">
                <a16:creationId xmlns:a16="http://schemas.microsoft.com/office/drawing/2014/main" id="{5323F037-C84F-497F-BB92-7183D356BA26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437001" y="4162237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id="{FF3F35AF-A5CD-4066-97B9-902126AD393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41177" y="5143144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8" name="Место для изображения из Интернета 4">
            <a:extLst>
              <a:ext uri="{FF2B5EF4-FFF2-40B4-BE49-F238E27FC236}">
                <a16:creationId xmlns:a16="http://schemas.microsoft.com/office/drawing/2014/main" id="{9A265732-BAC2-478A-92AE-23D502B7FF1A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4366877" y="4162237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2" name="Дата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64" name="Нижний колонтитул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6" name="Номер слайда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8274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3528" userDrawn="1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3 объект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0" y="2682910"/>
            <a:ext cx="4050792" cy="41725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4070604" y="2662273"/>
            <a:ext cx="4050792" cy="4172532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6DDDE35A-F618-42E2-AA04-F609770EFA37}"/>
              </a:ext>
            </a:extLst>
          </p:cNvPr>
          <p:cNvSpPr/>
          <p:nvPr userDrawn="1"/>
        </p:nvSpPr>
        <p:spPr>
          <a:xfrm>
            <a:off x="8141208" y="2662273"/>
            <a:ext cx="4050792" cy="41931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505" y="629616"/>
            <a:ext cx="8042991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7" name="Текст 2">
            <a:extLst>
              <a:ext uri="{FF2B5EF4-FFF2-40B4-BE49-F238E27FC236}">
                <a16:creationId xmlns:a16="http://schemas.microsoft.com/office/drawing/2014/main" id="{EF16DA6B-95E3-47E1-84FF-3BC278B4138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56168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8" name="Место для изображения из Интернета 4">
            <a:extLst>
              <a:ext uri="{FF2B5EF4-FFF2-40B4-BE49-F238E27FC236}">
                <a16:creationId xmlns:a16="http://schemas.microsoft.com/office/drawing/2014/main" id="{CAAD9B35-EE81-48EC-8761-181F054A07C5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668302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9" name="Текст 2">
            <a:extLst>
              <a:ext uri="{FF2B5EF4-FFF2-40B4-BE49-F238E27FC236}">
                <a16:creationId xmlns:a16="http://schemas.microsoft.com/office/drawing/2014/main" id="{BDA65F58-E1F7-44CA-BD9C-34919803B82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969746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0" name="Место для изображения из Интернета 4">
            <a:extLst>
              <a:ext uri="{FF2B5EF4-FFF2-40B4-BE49-F238E27FC236}">
                <a16:creationId xmlns:a16="http://schemas.microsoft.com/office/drawing/2014/main" id="{0FC3B20B-4758-4A42-8F93-33F464E4670F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5681880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2" name="Текст 2">
            <a:extLst>
              <a:ext uri="{FF2B5EF4-FFF2-40B4-BE49-F238E27FC236}">
                <a16:creationId xmlns:a16="http://schemas.microsoft.com/office/drawing/2014/main" id="{3235C0E0-A540-41F6-8358-8E19E9EFBA0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050970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3" name="Место для изображения из Интернета 4">
            <a:extLst>
              <a:ext uri="{FF2B5EF4-FFF2-40B4-BE49-F238E27FC236}">
                <a16:creationId xmlns:a16="http://schemas.microsoft.com/office/drawing/2014/main" id="{D16285A0-0824-4A0A-892F-2ABEEB9CAC2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9763104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4" name="Дата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75" name="Нижний колонтитул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76" name="Номер слайда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10251218"/>
      </p:ext>
    </p:extLst>
  </p:cSld>
  <p:clrMapOvr>
    <a:masterClrMapping/>
  </p:clrMapOvr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57600" y="3296920"/>
            <a:ext cx="7315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74585" y="2766220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50" name="Объект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657600" y="4126230"/>
            <a:ext cx="7315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Место для изображения из Интернета 4">
            <a:extLst>
              <a:ext uri="{FF2B5EF4-FFF2-40B4-BE49-F238E27FC236}">
                <a16:creationId xmlns:a16="http://schemas.microsoft.com/office/drawing/2014/main" id="{B1173A38-564B-4926-9E0B-57DAB42A7194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6743700" y="1899285"/>
            <a:ext cx="1127125" cy="112712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33" name="Дата 3">
            <a:extLst>
              <a:ext uri="{FF2B5EF4-FFF2-40B4-BE49-F238E27FC236}">
                <a16:creationId xmlns:a16="http://schemas.microsoft.com/office/drawing/2014/main" id="{2A70D14D-B032-42AB-863B-09AB9DB8C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35" name="Нижний колонтитул 4">
            <a:extLst>
              <a:ext uri="{FF2B5EF4-FFF2-40B4-BE49-F238E27FC236}">
                <a16:creationId xmlns:a16="http://schemas.microsoft.com/office/drawing/2014/main" id="{06761B94-9FB3-4CC8-9201-29F603295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37" name="Номер слайда 5">
            <a:extLst>
              <a:ext uri="{FF2B5EF4-FFF2-40B4-BE49-F238E27FC236}">
                <a16:creationId xmlns:a16="http://schemas.microsoft.com/office/drawing/2014/main" id="{E3302F78-FDF8-4294-A286-EBE868040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26575144"/>
      </p:ext>
    </p:extLst>
  </p:cSld>
  <p:clrMapOvr>
    <a:masterClrMapping/>
  </p:clrMapOvr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рисунок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D6DBA18F-1861-4C2A-8FFE-4E883AEC0B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0"/>
            <a:ext cx="6099175" cy="6251575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5" y="1333500"/>
            <a:ext cx="4493260" cy="1946275"/>
          </a:xfrm>
        </p:spPr>
        <p:txBody>
          <a:bodyPr rtlCol="0" anchor="b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886200"/>
            <a:ext cx="4493260" cy="2364740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093585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13887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24038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34189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44340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54491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64642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4793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03736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35025" y="848032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Дата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20" name="Нижний колонтитул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22" name="Номер слайда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436211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10472928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7044535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2074089"/>
            <a:ext cx="5522750" cy="1492476"/>
          </a:xfrm>
        </p:spPr>
        <p:txBody>
          <a:bodyPr lIns="0" bIns="0" rtlCol="0" anchor="b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5025" y="3865635"/>
            <a:ext cx="5522750" cy="194733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10472928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8755907" y="0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8755907" y="1713063"/>
            <a:ext cx="1719072" cy="17111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8755907" y="3425047"/>
            <a:ext cx="1719072" cy="17130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7044535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Рисунок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72928" y="0"/>
            <a:ext cx="1719072" cy="1711166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5" name="Рисунок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2928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4" name="Рисунок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44535" y="1713063"/>
            <a:ext cx="1711372" cy="1711984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3" name="Дата 3">
            <a:extLst>
              <a:ext uri="{FF2B5EF4-FFF2-40B4-BE49-F238E27FC236}">
                <a16:creationId xmlns:a16="http://schemas.microsoft.com/office/drawing/2014/main" id="{B5DBA416-A900-41C7-B41E-F9D99DE451D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24" name="Нижний колонтитул 4">
            <a:extLst>
              <a:ext uri="{FF2B5EF4-FFF2-40B4-BE49-F238E27FC236}">
                <a16:creationId xmlns:a16="http://schemas.microsoft.com/office/drawing/2014/main" id="{994B7D60-DBB5-47AC-87E6-7194D4E37C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3660014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25" name="Номер слайда 5">
            <a:extLst>
              <a:ext uri="{FF2B5EF4-FFF2-40B4-BE49-F238E27FC236}">
                <a16:creationId xmlns:a16="http://schemas.microsoft.com/office/drawing/2014/main" id="{B1B87CF0-D8F7-4D29-BF5C-58C43C97C9B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548268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8755907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7044535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07436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3415570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1698549" y="3425047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-12823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8" y="1895475"/>
            <a:ext cx="5679621" cy="2413965"/>
          </a:xfrm>
        </p:spPr>
        <p:txBody>
          <a:bodyPr lIns="0" rtlCol="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8" y="5597131"/>
            <a:ext cx="5050971" cy="472073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9578" y="5954904"/>
            <a:ext cx="2200154" cy="569912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Дата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3415570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1698549" y="1079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1698549" y="1713063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698549" y="5137031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-12823" y="1079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-12823" y="5137031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Рисунок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15570" y="1079"/>
            <a:ext cx="1719072" cy="1719072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5" name="Рисунок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5570" y="5137031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4" name="Рисунок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2823" y="1713063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2 рисунк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42200" y="1599882"/>
            <a:ext cx="3911600" cy="928688"/>
          </a:xfrm>
        </p:spPr>
        <p:txBody>
          <a:bodyPr lIns="0" rtlCol="0" anchor="t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42200" y="2667000"/>
            <a:ext cx="3911600" cy="3438144"/>
          </a:xfrm>
        </p:spPr>
        <p:txBody>
          <a:bodyPr lIns="0" numCol="1" rtlCol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7ADB92-0B1B-4197-89C6-501F170642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35096"/>
            <a:ext cx="3438144" cy="3438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A6E6F19-D213-4BFC-8D80-D66C9D2BD837}"/>
              </a:ext>
            </a:extLst>
          </p:cNvPr>
          <p:cNvSpPr>
            <a:spLocks noChangeAspect="1"/>
          </p:cNvSpPr>
          <p:nvPr userDrawn="1"/>
        </p:nvSpPr>
        <p:spPr>
          <a:xfrm>
            <a:off x="3429000" y="0"/>
            <a:ext cx="3438144" cy="345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2B2F89B6-A8D2-4031-8B1F-E4A466C20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572" y="0"/>
            <a:ext cx="3438144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3572" y="3443974"/>
            <a:ext cx="3429000" cy="342290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52801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большой рисунок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C4E9CD21-8789-4906-BCC9-B0591D8285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900" y="0"/>
            <a:ext cx="11849100" cy="68580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299" y="1619250"/>
            <a:ext cx="4813301" cy="1325563"/>
          </a:xfrm>
        </p:spPr>
        <p:txBody>
          <a:bodyPr l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30299" y="3233057"/>
            <a:ext cx="4203701" cy="296454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8AB15B89-DA8C-4D7D-B70F-286B95F8C931}"/>
              </a:ext>
            </a:extLst>
          </p:cNvPr>
          <p:cNvSpPr/>
          <p:nvPr userDrawn="1"/>
        </p:nvSpPr>
        <p:spPr>
          <a:xfrm>
            <a:off x="1130300" y="1066800"/>
            <a:ext cx="628650" cy="1822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4"/>
              </a:solidFill>
            </a:endParaRPr>
          </a:p>
        </p:txBody>
      </p:sp>
      <p:sp>
        <p:nvSpPr>
          <p:cNvPr id="26" name="Дата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28" name="Нижний колонтитул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30" name="Номер слайда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61696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рисунок в рамке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rtlCol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43700" y="4589463"/>
            <a:ext cx="4603750" cy="1500187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743700" y="28375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4"/>
              </a:solidFill>
            </a:endParaRPr>
          </a:p>
        </p:txBody>
      </p:sp>
      <p:sp>
        <p:nvSpPr>
          <p:cNvPr id="112" name="Дата 3">
            <a:extLst>
              <a:ext uri="{FF2B5EF4-FFF2-40B4-BE49-F238E27FC236}">
                <a16:creationId xmlns:a16="http://schemas.microsoft.com/office/drawing/2014/main" id="{2D66ED17-6A8B-4750-B089-A49B6B7F23C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3700" y="6356350"/>
            <a:ext cx="1005116" cy="365125"/>
          </a:xfrm>
        </p:spPr>
        <p:txBody>
          <a:bodyPr lIns="0"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113" name="Нижний колонтитул 4">
            <a:extLst>
              <a:ext uri="{FF2B5EF4-FFF2-40B4-BE49-F238E27FC236}">
                <a16:creationId xmlns:a16="http://schemas.microsoft.com/office/drawing/2014/main" id="{E0A74137-35DA-43A9-A740-435B3099BE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903029" y="6356350"/>
            <a:ext cx="2667000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114" name="Номер слайда 5">
            <a:extLst>
              <a:ext uri="{FF2B5EF4-FFF2-40B4-BE49-F238E27FC236}">
                <a16:creationId xmlns:a16="http://schemas.microsoft.com/office/drawing/2014/main" id="{B68A6459-3B6F-442B-914B-5A5522D327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29120288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8340" y="187071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74585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49" name="Текст 48">
            <a:extLst>
              <a:ext uri="{FF2B5EF4-FFF2-40B4-BE49-F238E27FC236}">
                <a16:creationId xmlns:a16="http://schemas.microsoft.com/office/drawing/2014/main" id="{A36FAFC0-63E1-4A5C-8C07-50890392F1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8940" y="11785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50" name="Объект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498340" y="350647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1" name="Текст 48">
            <a:extLst>
              <a:ext uri="{FF2B5EF4-FFF2-40B4-BE49-F238E27FC236}">
                <a16:creationId xmlns:a16="http://schemas.microsoft.com/office/drawing/2014/main" id="{D5AAA54C-0885-4221-AAAF-831C36B8C0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8940" y="28168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52" name="Объект 2">
            <a:extLst>
              <a:ext uri="{FF2B5EF4-FFF2-40B4-BE49-F238E27FC236}">
                <a16:creationId xmlns:a16="http://schemas.microsoft.com/office/drawing/2014/main" id="{07D1309E-F6F7-4FFB-BFBE-F2B34D49D2B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98340" y="515747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3" name="Текст 48">
            <a:extLst>
              <a:ext uri="{FF2B5EF4-FFF2-40B4-BE49-F238E27FC236}">
                <a16:creationId xmlns:a16="http://schemas.microsoft.com/office/drawing/2014/main" id="{020F4427-24B5-439F-BAD8-849395F5BD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940" y="44678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57" name="Дата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58" name="Нижний колонтитул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59" name="Номер слайда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74585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57" name="Дата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58" name="Нижний колонтитул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59" name="Номер слайда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209629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1A29850-9B3D-49F0-9198-80F35FD55140}"/>
              </a:ext>
            </a:extLst>
          </p:cNvPr>
          <p:cNvSpPr/>
          <p:nvPr userDrawn="1"/>
        </p:nvSpPr>
        <p:spPr>
          <a:xfrm>
            <a:off x="5222748" y="0"/>
            <a:ext cx="1746503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0672AB-65F9-4533-9452-7872A8E7C3BC}"/>
              </a:ext>
            </a:extLst>
          </p:cNvPr>
          <p:cNvSpPr/>
          <p:nvPr userDrawn="1"/>
        </p:nvSpPr>
        <p:spPr>
          <a:xfrm>
            <a:off x="174091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A20BF50-7B12-496A-986A-AF0B9880118F}"/>
              </a:ext>
            </a:extLst>
          </p:cNvPr>
          <p:cNvSpPr/>
          <p:nvPr userDrawn="1"/>
        </p:nvSpPr>
        <p:spPr>
          <a:xfrm>
            <a:off x="0" y="0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E556028-47A8-47AD-A7ED-1CB2252FBE3D}"/>
              </a:ext>
            </a:extLst>
          </p:cNvPr>
          <p:cNvSpPr/>
          <p:nvPr userDrawn="1"/>
        </p:nvSpPr>
        <p:spPr>
          <a:xfrm>
            <a:off x="1044549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47570CE-A79F-452C-A098-5DE30EBBC6FB}"/>
              </a:ext>
            </a:extLst>
          </p:cNvPr>
          <p:cNvSpPr/>
          <p:nvPr userDrawn="1"/>
        </p:nvSpPr>
        <p:spPr>
          <a:xfrm>
            <a:off x="1740916" y="1733044"/>
            <a:ext cx="1746504" cy="1755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D3866FD-426E-414F-B17B-F648AF71EA9B}"/>
              </a:ext>
            </a:extLst>
          </p:cNvPr>
          <p:cNvSpPr/>
          <p:nvPr userDrawn="1"/>
        </p:nvSpPr>
        <p:spPr>
          <a:xfrm>
            <a:off x="0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4B0C63F-EAB3-44FC-B94D-C69BCBD26EBB}"/>
              </a:ext>
            </a:extLst>
          </p:cNvPr>
          <p:cNvSpPr/>
          <p:nvPr userDrawn="1"/>
        </p:nvSpPr>
        <p:spPr>
          <a:xfrm>
            <a:off x="8704580" y="1733044"/>
            <a:ext cx="1746504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4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79B1BFC-C4E4-428C-A63D-1780C528C70E}"/>
              </a:ext>
            </a:extLst>
          </p:cNvPr>
          <p:cNvSpPr/>
          <p:nvPr userDrawn="1"/>
        </p:nvSpPr>
        <p:spPr>
          <a:xfrm>
            <a:off x="5222748" y="1733044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6506793-EC4D-4DB9-A0A1-CC46BD8565D8}"/>
              </a:ext>
            </a:extLst>
          </p:cNvPr>
          <p:cNvSpPr/>
          <p:nvPr userDrawn="1"/>
        </p:nvSpPr>
        <p:spPr>
          <a:xfrm>
            <a:off x="10451084" y="1733044"/>
            <a:ext cx="1740916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7BD3197-9B69-4E3D-9A01-662F1F8E514B}"/>
              </a:ext>
            </a:extLst>
          </p:cNvPr>
          <p:cNvSpPr/>
          <p:nvPr userDrawn="1"/>
        </p:nvSpPr>
        <p:spPr>
          <a:xfrm>
            <a:off x="3481832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0" y="3870960"/>
            <a:ext cx="9052560" cy="1363663"/>
          </a:xfrm>
        </p:spPr>
        <p:txBody>
          <a:bodyPr rtlCol="0" anchor="b">
            <a:normAutofit/>
          </a:bodyPr>
          <a:lstStyle>
            <a:lvl1pPr algn="ct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69720" y="5405755"/>
            <a:ext cx="9052560" cy="47688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Рисунок 52">
            <a:extLst>
              <a:ext uri="{FF2B5EF4-FFF2-40B4-BE49-F238E27FC236}">
                <a16:creationId xmlns:a16="http://schemas.microsoft.com/office/drawing/2014/main" id="{AEBBD699-238F-487D-A094-5E479CCCCD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81832" y="0"/>
            <a:ext cx="1740916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7" name="Рисунок 52">
            <a:extLst>
              <a:ext uri="{FF2B5EF4-FFF2-40B4-BE49-F238E27FC236}">
                <a16:creationId xmlns:a16="http://schemas.microsoft.com/office/drawing/2014/main" id="{6A29DD5B-55DC-47F4-8032-1E78B3A99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04580" y="0"/>
            <a:ext cx="1746504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5" name="Рисунок 52">
            <a:extLst>
              <a:ext uri="{FF2B5EF4-FFF2-40B4-BE49-F238E27FC236}">
                <a16:creationId xmlns:a16="http://schemas.microsoft.com/office/drawing/2014/main" id="{DF373D3C-15A7-41D7-A80E-63E14EA87B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69252" y="1733044"/>
            <a:ext cx="1735328" cy="1755648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2FEFBC2-5C67-4F2E-8B5F-6AAF8656FBA4}"/>
              </a:ext>
            </a:extLst>
          </p:cNvPr>
          <p:cNvSpPr/>
          <p:nvPr userDrawn="1"/>
        </p:nvSpPr>
        <p:spPr>
          <a:xfrm>
            <a:off x="6969250" y="0"/>
            <a:ext cx="1740917" cy="17330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705912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 rtlCol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10" name="Рисунок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175" y="607060"/>
            <a:ext cx="6082549" cy="6254745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rtlCol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27093093-F077-4A1D-A6ED-946369A581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43700" y="4589463"/>
            <a:ext cx="4603750" cy="1500187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4"/>
              </a:solidFill>
            </a:endParaRPr>
          </a:p>
        </p:txBody>
      </p:sp>
      <p:sp>
        <p:nvSpPr>
          <p:cNvPr id="26" name="Нижний колонтитул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75829507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чее содержимо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6" name="Текст 2">
            <a:extLst>
              <a:ext uri="{FF2B5EF4-FFF2-40B4-BE49-F238E27FC236}">
                <a16:creationId xmlns:a16="http://schemas.microsoft.com/office/drawing/2014/main" id="{4BBE4B76-BA2D-4EA4-A178-30F57AC1DF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984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78" name="Текст 4">
            <a:extLst>
              <a:ext uri="{FF2B5EF4-FFF2-40B4-BE49-F238E27FC236}">
                <a16:creationId xmlns:a16="http://schemas.microsoft.com/office/drawing/2014/main" id="{045FF175-F59F-4A69-B296-E046C77842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43984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80" name="Текст 2">
            <a:extLst>
              <a:ext uri="{FF2B5EF4-FFF2-40B4-BE49-F238E27FC236}">
                <a16:creationId xmlns:a16="http://schemas.microsoft.com/office/drawing/2014/main" id="{FBAA7D2D-B5F0-416A-A89F-1DC3E6A877E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43984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82" name="Текст 2">
            <a:extLst>
              <a:ext uri="{FF2B5EF4-FFF2-40B4-BE49-F238E27FC236}">
                <a16:creationId xmlns:a16="http://schemas.microsoft.com/office/drawing/2014/main" id="{01187116-E25F-47A2-9BC5-532F3F42D31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43980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84" name="Текст 2">
            <a:extLst>
              <a:ext uri="{FF2B5EF4-FFF2-40B4-BE49-F238E27FC236}">
                <a16:creationId xmlns:a16="http://schemas.microsoft.com/office/drawing/2014/main" id="{B69B6CD5-B022-423C-A017-AD2D8FFA066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5226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86" name="Текст 2">
            <a:extLst>
              <a:ext uri="{FF2B5EF4-FFF2-40B4-BE49-F238E27FC236}">
                <a16:creationId xmlns:a16="http://schemas.microsoft.com/office/drawing/2014/main" id="{06A7180A-5FBF-4DE7-A668-E24E022DFA9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5226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87" name="Текст 2">
            <a:extLst>
              <a:ext uri="{FF2B5EF4-FFF2-40B4-BE49-F238E27FC236}">
                <a16:creationId xmlns:a16="http://schemas.microsoft.com/office/drawing/2014/main" id="{2EFABF40-7E40-4F8A-80D3-DB5903EEBDF1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5226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88" name="Текст 2">
            <a:extLst>
              <a:ext uri="{FF2B5EF4-FFF2-40B4-BE49-F238E27FC236}">
                <a16:creationId xmlns:a16="http://schemas.microsoft.com/office/drawing/2014/main" id="{FFD10C91-B253-496D-889A-D48B1A0AA556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562665" y="5226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89" name="Заголовок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0476" y="629616"/>
            <a:ext cx="9371048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 </a:t>
            </a:r>
          </a:p>
        </p:txBody>
      </p:sp>
      <p:sp>
        <p:nvSpPr>
          <p:cNvPr id="93" name="Дата 3">
            <a:extLst>
              <a:ext uri="{FF2B5EF4-FFF2-40B4-BE49-F238E27FC236}">
                <a16:creationId xmlns:a16="http://schemas.microsoft.com/office/drawing/2014/main" id="{3EDC5EF0-E937-47AD-8F93-11A7E0319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94" name="Нижний колонтитул 4">
            <a:extLst>
              <a:ext uri="{FF2B5EF4-FFF2-40B4-BE49-F238E27FC236}">
                <a16:creationId xmlns:a16="http://schemas.microsoft.com/office/drawing/2014/main" id="{4CB9AE8E-EB22-4097-951C-4A6E38B2D47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95" name="Номер слайда 5">
            <a:extLst>
              <a:ext uri="{FF2B5EF4-FFF2-40B4-BE49-F238E27FC236}">
                <a16:creationId xmlns:a16="http://schemas.microsoft.com/office/drawing/2014/main" id="{D89D10F4-442B-4B78-B541-92469482E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Masters/_rels/slideMaster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82.xml" Id="rId8" /><Relationship Type="http://schemas.openxmlformats.org/officeDocument/2006/relationships/slideLayout" Target="/ppt/slideLayouts/slideLayout133.xml" Id="rId13" /><Relationship Type="http://schemas.openxmlformats.org/officeDocument/2006/relationships/slideLayout" Target="/ppt/slideLayouts/slideLayout34.xml" Id="rId3" /><Relationship Type="http://schemas.openxmlformats.org/officeDocument/2006/relationships/slideLayout" Target="/ppt/slideLayouts/slideLayout75.xml" Id="rId7" /><Relationship Type="http://schemas.openxmlformats.org/officeDocument/2006/relationships/slideLayout" Target="/ppt/slideLayouts/slideLayout126.xml" Id="rId12" /><Relationship Type="http://schemas.openxmlformats.org/officeDocument/2006/relationships/theme" Target="/ppt/theme/theme12.xml" Id="rId17" /><Relationship Type="http://schemas.openxmlformats.org/officeDocument/2006/relationships/slideLayout" Target="/ppt/slideLayouts/slideLayout27.xml" Id="rId2" /><Relationship Type="http://schemas.openxmlformats.org/officeDocument/2006/relationships/slideLayout" Target="/ppt/slideLayouts/slideLayout168.xml" Id="rId16" /><Relationship Type="http://schemas.openxmlformats.org/officeDocument/2006/relationships/slideLayout" Target="/ppt/slideLayouts/slideLayout19.xml" Id="rId1" /><Relationship Type="http://schemas.openxmlformats.org/officeDocument/2006/relationships/slideLayout" Target="/ppt/slideLayouts/slideLayout610.xml" Id="rId6" /><Relationship Type="http://schemas.openxmlformats.org/officeDocument/2006/relationships/slideLayout" Target="/ppt/slideLayouts/slideLayout1111.xml" Id="rId11" /><Relationship Type="http://schemas.openxmlformats.org/officeDocument/2006/relationships/slideLayout" Target="/ppt/slideLayouts/slideLayout512.xml" Id="rId5" /><Relationship Type="http://schemas.openxmlformats.org/officeDocument/2006/relationships/slideLayout" Target="/ppt/slideLayouts/slideLayout1513.xml" Id="rId15" /><Relationship Type="http://schemas.openxmlformats.org/officeDocument/2006/relationships/slideLayout" Target="/ppt/slideLayouts/slideLayout1014.xml" Id="rId10" /><Relationship Type="http://schemas.openxmlformats.org/officeDocument/2006/relationships/slideLayout" Target="/ppt/slideLayouts/slideLayout41.xml" Id="rId4" /><Relationship Type="http://schemas.openxmlformats.org/officeDocument/2006/relationships/slideLayout" Target="/ppt/slideLayouts/slideLayout915.xml" Id="rId9" /><Relationship Type="http://schemas.openxmlformats.org/officeDocument/2006/relationships/slideLayout" Target="/ppt/slideLayouts/slideLayout1416.xml" Id="rId14" /></Relationships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  <p:sldLayoutId id="2147483676" r:id="rId4"/>
    <p:sldLayoutId id="2147483650" r:id="rId5"/>
    <p:sldLayoutId id="2147483682" r:id="rId6"/>
    <p:sldLayoutId id="2147483667" r:id="rId7"/>
    <p:sldLayoutId id="2147483668" r:id="rId8"/>
    <p:sldLayoutId id="2147483656" r:id="rId9"/>
    <p:sldLayoutId id="2147483677" r:id="rId10"/>
    <p:sldLayoutId id="2147483664" r:id="rId11"/>
    <p:sldLayoutId id="2147483678" r:id="rId12"/>
    <p:sldLayoutId id="2147483679" r:id="rId13"/>
    <p:sldLayoutId id="2147483680" r:id="rId14"/>
    <p:sldLayoutId id="2147483673" r:id="rId15"/>
    <p:sldLayoutId id="2147483681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014.xml.rels>&#65279;<?xml version="1.0" encoding="utf-8"?><Relationships xmlns="http://schemas.openxmlformats.org/package/2006/relationships"><Relationship Type="http://schemas.openxmlformats.org/officeDocument/2006/relationships/notesSlide" Target="/ppt/notesSlides/notesSlide1014.xml" Id="rId2" /><Relationship Type="http://schemas.openxmlformats.org/officeDocument/2006/relationships/slideLayout" Target="/ppt/slideLayouts/slideLayout1111.xml" Id="rId1" /></Relationships>
</file>

<file path=ppt/slides/_rels/slide110.xml.rels>&#65279;<?xml version="1.0" encoding="utf-8"?><Relationships xmlns="http://schemas.openxmlformats.org/package/2006/relationships"><Relationship Type="http://schemas.openxmlformats.org/officeDocument/2006/relationships/image" Target="/ppt/media/image112.jpeg" Id="rId3" /><Relationship Type="http://schemas.openxmlformats.org/officeDocument/2006/relationships/notesSlide" Target="/ppt/notesSlides/notesSlide110.xml" Id="rId2" /><Relationship Type="http://schemas.openxmlformats.org/officeDocument/2006/relationships/slideLayout" Target="/ppt/slideLayouts/slideLayout19.xml" Id="rId1" /><Relationship Type="http://schemas.openxmlformats.org/officeDocument/2006/relationships/image" Target="/ppt/media/image313.jpeg" Id="rId5" /><Relationship Type="http://schemas.openxmlformats.org/officeDocument/2006/relationships/image" Target="/ppt/media/image214.jpeg" Id="rId4" /></Relationships>
</file>

<file path=ppt/slides/_rels/slide1111.xml.rels>&#65279;<?xml version="1.0" encoding="utf-8"?><Relationships xmlns="http://schemas.openxmlformats.org/package/2006/relationships"><Relationship Type="http://schemas.openxmlformats.org/officeDocument/2006/relationships/image" Target="/ppt/media/image215.svg" Id="rId8" /><Relationship Type="http://schemas.openxmlformats.org/officeDocument/2006/relationships/image" Target="/ppt/media/image166.png" Id="rId3" /><Relationship Type="http://schemas.openxmlformats.org/officeDocument/2006/relationships/image" Target="/ppt/media/image207.png" Id="rId7" /><Relationship Type="http://schemas.openxmlformats.org/officeDocument/2006/relationships/notesSlide" Target="/ppt/notesSlides/notesSlide1111.xml" Id="rId2" /><Relationship Type="http://schemas.openxmlformats.org/officeDocument/2006/relationships/slideLayout" Target="/ppt/slideLayouts/slideLayout126.xml" Id="rId1" /><Relationship Type="http://schemas.openxmlformats.org/officeDocument/2006/relationships/image" Target="/ppt/media/image196.svg" Id="rId6" /><Relationship Type="http://schemas.openxmlformats.org/officeDocument/2006/relationships/image" Target="/ppt/media/image2415.jpeg" Id="rId11" /><Relationship Type="http://schemas.openxmlformats.org/officeDocument/2006/relationships/image" Target="/ppt/media/image188.png" Id="rId5" /><Relationship Type="http://schemas.openxmlformats.org/officeDocument/2006/relationships/image" Target="/ppt/media/image237.svg" Id="rId10" /><Relationship Type="http://schemas.openxmlformats.org/officeDocument/2006/relationships/image" Target="/ppt/media/image178.svg" Id="rId4" /><Relationship Type="http://schemas.openxmlformats.org/officeDocument/2006/relationships/image" Target="/ppt/media/image229.png" Id="rId9" /></Relationships>
</file>

<file path=ppt/slides/_rels/slide127.xml.rels>&#65279;<?xml version="1.0" encoding="utf-8"?><Relationships xmlns="http://schemas.openxmlformats.org/package/2006/relationships"><Relationship Type="http://schemas.openxmlformats.org/officeDocument/2006/relationships/image" Target="/ppt/media/image302.svg" Id="rId8" /><Relationship Type="http://schemas.openxmlformats.org/officeDocument/2006/relationships/image" Target="/ppt/media/image253.png" Id="rId3" /><Relationship Type="http://schemas.openxmlformats.org/officeDocument/2006/relationships/image" Target="/ppt/media/image294.png" Id="rId7" /><Relationship Type="http://schemas.openxmlformats.org/officeDocument/2006/relationships/notesSlide" Target="/ppt/notesSlides/notesSlide127.xml" Id="rId2" /><Relationship Type="http://schemas.openxmlformats.org/officeDocument/2006/relationships/slideLayout" Target="/ppt/slideLayouts/slideLayout133.xml" Id="rId1" /><Relationship Type="http://schemas.openxmlformats.org/officeDocument/2006/relationships/image" Target="/ppt/media/image283.svg" Id="rId6" /><Relationship Type="http://schemas.openxmlformats.org/officeDocument/2006/relationships/image" Target="/ppt/media/image275.png" Id="rId5" /><Relationship Type="http://schemas.openxmlformats.org/officeDocument/2006/relationships/image" Target="/ppt/media/image264.svg" Id="rId4" /></Relationships>
</file>

<file path=ppt/slides/_rels/slide136.xml.rels>&#65279;<?xml version="1.0" encoding="utf-8"?><Relationships xmlns="http://schemas.openxmlformats.org/package/2006/relationships"><Relationship Type="http://schemas.openxmlformats.org/officeDocument/2006/relationships/image" Target="/ppt/media/image312.png" Id="rId3" /><Relationship Type="http://schemas.openxmlformats.org/officeDocument/2006/relationships/notesSlide" Target="/ppt/notesSlides/notesSlide136.xml" Id="rId2" /><Relationship Type="http://schemas.openxmlformats.org/officeDocument/2006/relationships/slideLayout" Target="/ppt/slideLayouts/slideLayout1416.xml" Id="rId1" /><Relationship Type="http://schemas.openxmlformats.org/officeDocument/2006/relationships/image" Target="/ppt/media/image32.svg" Id="rId4" /></Relationships>
</file>

<file path=ppt/slides/_rels/slide143.xml.rels>&#65279;<?xml version="1.0" encoding="utf-8"?><Relationships xmlns="http://schemas.openxmlformats.org/package/2006/relationships"><Relationship Type="http://schemas.openxmlformats.org/officeDocument/2006/relationships/image" Target="/ppt/media/image332.jpeg" Id="rId3" /><Relationship Type="http://schemas.openxmlformats.org/officeDocument/2006/relationships/notesSlide" Target="/ppt/notesSlides/notesSlide143.xml" Id="rId2" /><Relationship Type="http://schemas.openxmlformats.org/officeDocument/2006/relationships/slideLayout" Target="/ppt/slideLayouts/slideLayout168.xml" Id="rId1" /><Relationship Type="http://schemas.openxmlformats.org/officeDocument/2006/relationships/image" Target="/ppt/media/image353.jpeg" Id="rId5" /><Relationship Type="http://schemas.openxmlformats.org/officeDocument/2006/relationships/image" Target="/ppt/media/image344.jpeg" Id="rId4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image" Target="/ppt/media/image49.jpeg" Id="rId3" /><Relationship Type="http://schemas.openxmlformats.org/officeDocument/2006/relationships/notesSlide" Target="/ppt/notesSlides/notesSlide28.xml" Id="rId2" /><Relationship Type="http://schemas.openxmlformats.org/officeDocument/2006/relationships/slideLayout" Target="/ppt/slideLayouts/slideLayout27.xml" Id="rId1" /><Relationship Type="http://schemas.openxmlformats.org/officeDocument/2006/relationships/image" Target="/ppt/media/image510.jpeg" Id="rId4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image" Target="/ppt/media/image65.jpeg" Id="rId3" /><Relationship Type="http://schemas.openxmlformats.org/officeDocument/2006/relationships/notesSlide" Target="/ppt/notesSlides/notesSlide34.xml" Id="rId2" /><Relationship Type="http://schemas.openxmlformats.org/officeDocument/2006/relationships/slideLayout" Target="/ppt/slideLayouts/slideLayout34.xml" Id="rId1" /></Relationships>
</file>

<file path=ppt/slides/_rels/slide41.xml.rels>&#65279;<?xml version="1.0" encoding="utf-8"?><Relationships xmlns="http://schemas.openxmlformats.org/package/2006/relationships"><Relationship Type="http://schemas.openxmlformats.org/officeDocument/2006/relationships/image" Target="/ppt/media/image7.jpeg" Id="rId3" /><Relationship Type="http://schemas.openxmlformats.org/officeDocument/2006/relationships/notesSlide" Target="/ppt/notesSlides/notesSlide41.xml" Id="rId2" /><Relationship Type="http://schemas.openxmlformats.org/officeDocument/2006/relationships/slideLayout" Target="/ppt/slideLayouts/slideLayout41.xml" Id="rId1" /></Relationships>
</file>

<file path=ppt/slides/_rels/slide513.xml.rels>&#65279;<?xml version="1.0" encoding="utf-8"?><Relationships xmlns="http://schemas.openxmlformats.org/package/2006/relationships"><Relationship Type="http://schemas.openxmlformats.org/officeDocument/2006/relationships/notesSlide" Target="/ppt/notesSlides/notesSlide513.xml" Id="rId2" /><Relationship Type="http://schemas.openxmlformats.org/officeDocument/2006/relationships/slideLayout" Target="/ppt/slideLayouts/slideLayout512.xml" Id="rId1" /></Relationships>
</file>

<file path=ppt/slides/_rels/slide612.xml.rels>&#65279;<?xml version="1.0" encoding="utf-8"?><Relationships xmlns="http://schemas.openxmlformats.org/package/2006/relationships"><Relationship Type="http://schemas.openxmlformats.org/officeDocument/2006/relationships/image" Target="/ppt/media/image816.jpeg" Id="rId3" /><Relationship Type="http://schemas.openxmlformats.org/officeDocument/2006/relationships/notesSlide" Target="/ppt/notesSlides/notesSlide612.xml" Id="rId2" /><Relationship Type="http://schemas.openxmlformats.org/officeDocument/2006/relationships/slideLayout" Target="/ppt/slideLayouts/slideLayout75.xml" Id="rId1" /><Relationship Type="http://schemas.openxmlformats.org/officeDocument/2006/relationships/image" Target="/ppt/media/image1017.jpeg" Id="rId5" /><Relationship Type="http://schemas.openxmlformats.org/officeDocument/2006/relationships/image" Target="/ppt/media/image918.jpeg" Id="rId4" /></Relationships>
</file>

<file path=ppt/slides/_rels/slide79.xml.rels>&#65279;<?xml version="1.0" encoding="utf-8"?><Relationships xmlns="http://schemas.openxmlformats.org/package/2006/relationships"><Relationship Type="http://schemas.openxmlformats.org/officeDocument/2006/relationships/image" Target="/ppt/media/image1111.jpeg" Id="rId3" /><Relationship Type="http://schemas.openxmlformats.org/officeDocument/2006/relationships/notesSlide" Target="/ppt/notesSlides/notesSlide79.xml" Id="rId2" /><Relationship Type="http://schemas.openxmlformats.org/officeDocument/2006/relationships/slideLayout" Target="/ppt/slideLayouts/slideLayout82.xml" Id="rId1" /></Relationships>
</file>

<file path=ppt/slides/_rels/slide85.xml.rels>&#65279;<?xml version="1.0" encoding="utf-8"?><Relationships xmlns="http://schemas.openxmlformats.org/package/2006/relationships"><Relationship Type="http://schemas.openxmlformats.org/officeDocument/2006/relationships/image" Target="/ppt/media/image126.jpeg" Id="rId3" /><Relationship Type="http://schemas.openxmlformats.org/officeDocument/2006/relationships/notesSlide" Target="/ppt/notesSlides/notesSlide85.xml" Id="rId2" /><Relationship Type="http://schemas.openxmlformats.org/officeDocument/2006/relationships/slideLayout" Target="/ppt/slideLayouts/slideLayout1014.xml" Id="rId1" /><Relationship Type="http://schemas.openxmlformats.org/officeDocument/2006/relationships/image" Target="/ppt/media/image147.jpeg" Id="rId5" /><Relationship Type="http://schemas.openxmlformats.org/officeDocument/2006/relationships/image" Target="/ppt/media/image138.jpeg" Id="rId4" /></Relationships>
</file>

<file path=ppt/slides/_rels/slide92.xml.rels>&#65279;<?xml version="1.0" encoding="utf-8"?><Relationships xmlns="http://schemas.openxmlformats.org/package/2006/relationships"><Relationship Type="http://schemas.openxmlformats.org/officeDocument/2006/relationships/image" Target="/ppt/media/image15.png" Id="rId3" /><Relationship Type="http://schemas.openxmlformats.org/officeDocument/2006/relationships/notesSlide" Target="/ppt/notesSlides/notesSlide92.xml" Id="rId2" /><Relationship Type="http://schemas.openxmlformats.org/officeDocument/2006/relationships/slideLayout" Target="/ppt/slideLayouts/slideLayout34.xml" Id="rId1" /></Relationships>
</file>

<file path=ppt/slides/slide10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84294-49A0-4C63-A7D7-E3BF9E59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952" y="629616"/>
            <a:ext cx="6550096" cy="1325563"/>
          </a:xfrm>
        </p:spPr>
        <p:txBody>
          <a:bodyPr rtlCol="0"/>
          <a:lstStyle/>
          <a:p>
            <a:pPr rtl="0"/>
            <a:r>
              <a:rPr lang="ru-RU"/>
              <a:t>История</a:t>
            </a:r>
          </a:p>
        </p:txBody>
      </p:sp>
      <p:sp>
        <p:nvSpPr>
          <p:cNvPr id="195" name="Текст 32">
            <a:extLst>
              <a:ext uri="{FF2B5EF4-FFF2-40B4-BE49-F238E27FC236}">
                <a16:creationId xmlns:a16="http://schemas.microsoft.com/office/drawing/2014/main" id="{9033E80F-6AC8-48A8-BD31-6766258E72D0}"/>
              </a:ext>
            </a:extLst>
          </p:cNvPr>
          <p:cNvSpPr txBox="1">
            <a:spLocks/>
          </p:cNvSpPr>
          <p:nvPr/>
        </p:nvSpPr>
        <p:spPr>
          <a:xfrm>
            <a:off x="297461" y="2276849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600">
                <a:solidFill>
                  <a:schemeClr val="bg1"/>
                </a:solidFill>
              </a:rPr>
              <a:t>Запустить Contoso</a:t>
            </a:r>
          </a:p>
        </p:txBody>
      </p:sp>
      <p:sp>
        <p:nvSpPr>
          <p:cNvPr id="81" name="Текст 32">
            <a:extLst>
              <a:ext uri="{FF2B5EF4-FFF2-40B4-BE49-F238E27FC236}">
                <a16:creationId xmlns:a16="http://schemas.microsoft.com/office/drawing/2014/main" id="{24064A4A-88C0-454D-B307-8CC50BF1B035}"/>
              </a:ext>
            </a:extLst>
          </p:cNvPr>
          <p:cNvSpPr txBox="1">
            <a:spLocks/>
          </p:cNvSpPr>
          <p:nvPr/>
        </p:nvSpPr>
        <p:spPr>
          <a:xfrm>
            <a:off x="297462" y="2593905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000">
                <a:solidFill>
                  <a:schemeClr val="bg1"/>
                </a:solidFill>
              </a:rPr>
              <a:t>Февраль 20ХХ г.</a:t>
            </a:r>
          </a:p>
        </p:txBody>
      </p:sp>
      <p:sp>
        <p:nvSpPr>
          <p:cNvPr id="199" name="Текст 32">
            <a:extLst>
              <a:ext uri="{FF2B5EF4-FFF2-40B4-BE49-F238E27FC236}">
                <a16:creationId xmlns:a16="http://schemas.microsoft.com/office/drawing/2014/main" id="{26F0030B-54EF-47DB-B5CF-30D0E4C9DDA6}"/>
              </a:ext>
            </a:extLst>
          </p:cNvPr>
          <p:cNvSpPr txBox="1">
            <a:spLocks/>
          </p:cNvSpPr>
          <p:nvPr/>
        </p:nvSpPr>
        <p:spPr>
          <a:xfrm>
            <a:off x="3806789" y="2276849"/>
            <a:ext cx="2130498" cy="271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600">
                <a:solidFill>
                  <a:schemeClr val="bg1"/>
                </a:solidFill>
              </a:rPr>
              <a:t>Получить инвестиции</a:t>
            </a:r>
          </a:p>
        </p:txBody>
      </p:sp>
      <p:sp>
        <p:nvSpPr>
          <p:cNvPr id="197" name="Текст 32">
            <a:extLst>
              <a:ext uri="{FF2B5EF4-FFF2-40B4-BE49-F238E27FC236}">
                <a16:creationId xmlns:a16="http://schemas.microsoft.com/office/drawing/2014/main" id="{56BE5217-B383-4AEF-A265-44B6D28921D1}"/>
              </a:ext>
            </a:extLst>
          </p:cNvPr>
          <p:cNvSpPr txBox="1">
            <a:spLocks/>
          </p:cNvSpPr>
          <p:nvPr/>
        </p:nvSpPr>
        <p:spPr>
          <a:xfrm>
            <a:off x="4026830" y="2593905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000">
                <a:solidFill>
                  <a:schemeClr val="bg1"/>
                </a:solidFill>
              </a:rPr>
              <a:t>Октябрь 20ХХ г.</a:t>
            </a:r>
          </a:p>
        </p:txBody>
      </p:sp>
      <p:sp>
        <p:nvSpPr>
          <p:cNvPr id="203" name="Текст 32">
            <a:extLst>
              <a:ext uri="{FF2B5EF4-FFF2-40B4-BE49-F238E27FC236}">
                <a16:creationId xmlns:a16="http://schemas.microsoft.com/office/drawing/2014/main" id="{AFB9CF25-645D-4741-B188-9CB53FE6CB6F}"/>
              </a:ext>
            </a:extLst>
          </p:cNvPr>
          <p:cNvSpPr txBox="1">
            <a:spLocks/>
          </p:cNvSpPr>
          <p:nvPr/>
        </p:nvSpPr>
        <p:spPr>
          <a:xfrm>
            <a:off x="9847263" y="2276849"/>
            <a:ext cx="2130498" cy="271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600">
                <a:solidFill>
                  <a:schemeClr val="bg1"/>
                </a:solidFill>
              </a:rPr>
              <a:t>Начать разработку</a:t>
            </a:r>
          </a:p>
        </p:txBody>
      </p:sp>
      <p:sp>
        <p:nvSpPr>
          <p:cNvPr id="201" name="Текст 32">
            <a:extLst>
              <a:ext uri="{FF2B5EF4-FFF2-40B4-BE49-F238E27FC236}">
                <a16:creationId xmlns:a16="http://schemas.microsoft.com/office/drawing/2014/main" id="{3E0DB1FB-61A7-4EBD-98B5-25F4BBBBCF8B}"/>
              </a:ext>
            </a:extLst>
          </p:cNvPr>
          <p:cNvSpPr txBox="1">
            <a:spLocks/>
          </p:cNvSpPr>
          <p:nvPr/>
        </p:nvSpPr>
        <p:spPr>
          <a:xfrm>
            <a:off x="10096233" y="2593905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000">
                <a:solidFill>
                  <a:schemeClr val="bg1"/>
                </a:solidFill>
              </a:rPr>
              <a:t>Ноябрь 20XX г.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5941AA2-C85B-41A7-9264-A0C66F3293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4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ЯНВ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2C4BD3D3-C7A9-46F1-8ED8-AB8D1BB8926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ФЕВ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873EDDDB-6509-4407-BA35-232AAF9F198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378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МАР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A33A061F-AC2A-4E3F-B448-DC6FEC307A5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850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АПР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AC81818-8260-4E49-9FCC-569FDE30B0B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22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МАЙ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D1FD068B-6917-4C40-B40D-5F7B670EA7B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94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ИЮН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EEAE71AD-30AF-4021-B577-B686EC6DA32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266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ИЮЛ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D8E5FFBE-125E-43C8-A66E-DE8D2FE7AF3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738435" y="3658480"/>
            <a:ext cx="393192" cy="390677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АВГ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209F81D-5EC6-4D97-B0C2-AC00081AB1A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210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СЕН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4A477EE3-A17C-4158-91E8-03A401BE96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682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ОКТ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C477818B-3CAB-4A39-939D-99E98D2EE68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154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НОЯ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A7907FC8-DAAF-4896-A2B1-C173BF2FAE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626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ДЕК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EC65619-A68A-4D21-9D17-40F8692EF19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98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ЯНВ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9C4CCA5-A2BE-4897-994D-9B1669D69F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570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ФЕВ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0C5FD452-DC3E-4D62-B19B-0A79E604A8A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42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МАР</a:t>
            </a: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96D290B2-F312-4D9A-96C7-D40523406AC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514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АПР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80E52477-0BA9-471B-B2C2-F1A03FCF188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986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МАЙ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70D1D022-03FA-47E6-8430-252C6D5B4C4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458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ИЮН</a:t>
            </a:r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FA7483FC-7290-41B1-B371-ECA1174519D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30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ИЮЛ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49E385-DCE9-4DC9-8F0A-F8BAF02D9797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402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АВГ</a:t>
            </a: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B7A506EE-32D5-4685-97A6-8FDFEF238C4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874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СЕН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1787EDAC-5EAB-4A0D-9BD2-D6E9FD0B26A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0346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ОКТ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E80CB353-63CA-4305-9748-807B6905DBF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0818435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НОЯ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1B52C010-5159-4F61-821F-E73647E7C06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1290430" y="3658480"/>
            <a:ext cx="393192" cy="393192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ДЕК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6861FF3-B902-4DEC-B46D-0F2E499C51C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16466" y="4160451"/>
            <a:ext cx="608493" cy="201776"/>
          </a:xfrm>
        </p:spPr>
        <p:txBody>
          <a:bodyPr rtlCol="0">
            <a:normAutofit fontScale="55000" lnSpcReduction="20000"/>
          </a:bodyPr>
          <a:lstStyle/>
          <a:p>
            <a:pPr rtl="0"/>
            <a:r>
              <a:rPr lang="ru-RU"/>
              <a:t>20XX г.</a:t>
            </a:r>
          </a:p>
        </p:txBody>
      </p:sp>
      <p:sp>
        <p:nvSpPr>
          <p:cNvPr id="11" name="Год">
            <a:extLst>
              <a:ext uri="{FF2B5EF4-FFF2-40B4-BE49-F238E27FC236}">
                <a16:creationId xmlns:a16="http://schemas.microsoft.com/office/drawing/2014/main" id="{44D29552-2F85-4F4F-9B7F-B79798681FB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980666" y="4160451"/>
            <a:ext cx="608493" cy="201776"/>
          </a:xfrm>
        </p:spPr>
        <p:txBody>
          <a:bodyPr rtlCol="0">
            <a:normAutofit fontScale="55000" lnSpcReduction="20000"/>
          </a:bodyPr>
          <a:lstStyle/>
          <a:p>
            <a:pPr rtl="0"/>
            <a:r>
              <a:rPr lang="ru-RU"/>
              <a:t>20XX г.</a:t>
            </a:r>
          </a:p>
        </p:txBody>
      </p:sp>
      <p:sp>
        <p:nvSpPr>
          <p:cNvPr id="207" name="Текст 32">
            <a:extLst>
              <a:ext uri="{FF2B5EF4-FFF2-40B4-BE49-F238E27FC236}">
                <a16:creationId xmlns:a16="http://schemas.microsoft.com/office/drawing/2014/main" id="{89CA2601-9DAD-4D34-BF27-C40864CA93A3}"/>
              </a:ext>
            </a:extLst>
          </p:cNvPr>
          <p:cNvSpPr txBox="1">
            <a:spLocks/>
          </p:cNvSpPr>
          <p:nvPr/>
        </p:nvSpPr>
        <p:spPr>
          <a:xfrm>
            <a:off x="1237226" y="5003742"/>
            <a:ext cx="2569564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600" dirty="0">
                <a:solidFill>
                  <a:schemeClr val="bg1"/>
                </a:solidFill>
              </a:rPr>
              <a:t>Запросить финансирование</a:t>
            </a:r>
          </a:p>
        </p:txBody>
      </p:sp>
      <p:sp>
        <p:nvSpPr>
          <p:cNvPr id="205" name="Текст 32">
            <a:extLst>
              <a:ext uri="{FF2B5EF4-FFF2-40B4-BE49-F238E27FC236}">
                <a16:creationId xmlns:a16="http://schemas.microsoft.com/office/drawing/2014/main" id="{9D48FC47-83F4-48BF-BBDD-F3228EEE39EA}"/>
              </a:ext>
            </a:extLst>
          </p:cNvPr>
          <p:cNvSpPr txBox="1">
            <a:spLocks/>
          </p:cNvSpPr>
          <p:nvPr/>
        </p:nvSpPr>
        <p:spPr>
          <a:xfrm>
            <a:off x="1676800" y="5320798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000">
                <a:solidFill>
                  <a:schemeClr val="bg1"/>
                </a:solidFill>
              </a:rPr>
              <a:t>Май 20XX г.</a:t>
            </a:r>
          </a:p>
        </p:txBody>
      </p:sp>
      <p:sp>
        <p:nvSpPr>
          <p:cNvPr id="211" name="Текст 32">
            <a:extLst>
              <a:ext uri="{FF2B5EF4-FFF2-40B4-BE49-F238E27FC236}">
                <a16:creationId xmlns:a16="http://schemas.microsoft.com/office/drawing/2014/main" id="{D9912A65-BB8D-433A-A5E4-678A16A2127D}"/>
              </a:ext>
            </a:extLst>
          </p:cNvPr>
          <p:cNvSpPr txBox="1">
            <a:spLocks/>
          </p:cNvSpPr>
          <p:nvPr/>
        </p:nvSpPr>
        <p:spPr>
          <a:xfrm>
            <a:off x="5945886" y="5003742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600">
                <a:solidFill>
                  <a:schemeClr val="bg1"/>
                </a:solidFill>
              </a:rPr>
              <a:t>Нанять дизайнеров</a:t>
            </a:r>
          </a:p>
        </p:txBody>
      </p:sp>
      <p:sp>
        <p:nvSpPr>
          <p:cNvPr id="209" name="Текст 32">
            <a:extLst>
              <a:ext uri="{FF2B5EF4-FFF2-40B4-BE49-F238E27FC236}">
                <a16:creationId xmlns:a16="http://schemas.microsoft.com/office/drawing/2014/main" id="{6AE07724-550A-4A14-BC81-89D50D85C9C3}"/>
              </a:ext>
            </a:extLst>
          </p:cNvPr>
          <p:cNvSpPr txBox="1">
            <a:spLocks/>
          </p:cNvSpPr>
          <p:nvPr/>
        </p:nvSpPr>
        <p:spPr>
          <a:xfrm>
            <a:off x="5945887" y="5320798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000">
                <a:solidFill>
                  <a:schemeClr val="bg1"/>
                </a:solidFill>
              </a:rPr>
              <a:t>Февраль 20ХХ г.</a:t>
            </a:r>
          </a:p>
        </p:txBody>
      </p:sp>
      <p:sp>
        <p:nvSpPr>
          <p:cNvPr id="215" name="Текст 32">
            <a:extLst>
              <a:ext uri="{FF2B5EF4-FFF2-40B4-BE49-F238E27FC236}">
                <a16:creationId xmlns:a16="http://schemas.microsoft.com/office/drawing/2014/main" id="{7998ABA0-B05F-4D01-A1C2-95E45571B4F3}"/>
              </a:ext>
            </a:extLst>
          </p:cNvPr>
          <p:cNvSpPr txBox="1">
            <a:spLocks/>
          </p:cNvSpPr>
          <p:nvPr/>
        </p:nvSpPr>
        <p:spPr>
          <a:xfrm>
            <a:off x="8275908" y="5003742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600" dirty="0">
                <a:solidFill>
                  <a:schemeClr val="bg1"/>
                </a:solidFill>
              </a:rPr>
              <a:t>Открыть офисы</a:t>
            </a:r>
          </a:p>
        </p:txBody>
      </p:sp>
      <p:sp>
        <p:nvSpPr>
          <p:cNvPr id="213" name="Текст 32">
            <a:extLst>
              <a:ext uri="{FF2B5EF4-FFF2-40B4-BE49-F238E27FC236}">
                <a16:creationId xmlns:a16="http://schemas.microsoft.com/office/drawing/2014/main" id="{7F9A04CC-45C6-41A2-A176-92DE6C0E7D27}"/>
              </a:ext>
            </a:extLst>
          </p:cNvPr>
          <p:cNvSpPr txBox="1">
            <a:spLocks/>
          </p:cNvSpPr>
          <p:nvPr/>
        </p:nvSpPr>
        <p:spPr>
          <a:xfrm>
            <a:off x="8275909" y="5320798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000">
                <a:solidFill>
                  <a:schemeClr val="bg1"/>
                </a:solidFill>
              </a:rPr>
              <a:t>Июль 20XX г.</a:t>
            </a:r>
          </a:p>
        </p:txBody>
      </p:sp>
      <p:sp>
        <p:nvSpPr>
          <p:cNvPr id="365" name="Нижний колонтитул 364">
            <a:extLst>
              <a:ext uri="{FF2B5EF4-FFF2-40B4-BE49-F238E27FC236}">
                <a16:creationId xmlns:a16="http://schemas.microsoft.com/office/drawing/2014/main" id="{8991214A-28EB-4774-9EAB-8CB542665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/>
              <a:t>Презентация конференции</a:t>
            </a:r>
          </a:p>
        </p:txBody>
      </p:sp>
      <p:sp>
        <p:nvSpPr>
          <p:cNvPr id="366" name="Номер слайда 365">
            <a:extLst>
              <a:ext uri="{FF2B5EF4-FFF2-40B4-BE49-F238E27FC236}">
                <a16:creationId xmlns:a16="http://schemas.microsoft.com/office/drawing/2014/main" id="{BD2341A8-7BD1-4CE6-83FD-256E6B442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10</a:t>
            </a:fld>
            <a:endParaRPr lang="ru-RU"/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7AAE5EC1-092E-4A01-B866-C63F654AC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15483" y="2841625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75E1C21F-EF32-4CA2-BCB8-D7FA7A59B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68310" y="2841625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53BC501E-8914-41D2-8643-052558AA1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990006" y="2841625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Прямая соединительная линия 223">
            <a:extLst>
              <a:ext uri="{FF2B5EF4-FFF2-40B4-BE49-F238E27FC236}">
                <a16:creationId xmlns:a16="http://schemas.microsoft.com/office/drawing/2014/main" id="{8F5ED205-3C52-447E-B4B4-0E5B0D18E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23596" y="4187300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Прямая соединительная линия 225">
            <a:extLst>
              <a:ext uri="{FF2B5EF4-FFF2-40B4-BE49-F238E27FC236}">
                <a16:creationId xmlns:a16="http://schemas.microsoft.com/office/drawing/2014/main" id="{8CF3C8A1-56B2-44FA-B649-300265FC7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762750" y="4187300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Прямая соединительная линия 227">
            <a:extLst>
              <a:ext uri="{FF2B5EF4-FFF2-40B4-BE49-F238E27FC236}">
                <a16:creationId xmlns:a16="http://schemas.microsoft.com/office/drawing/2014/main" id="{78D5BBE5-7D26-428D-81E4-E0E259B58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21116" y="4187300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33870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человек с рыжими волосами на розовом фоне">
            <a:extLst>
              <a:ext uri="{FF2B5EF4-FFF2-40B4-BE49-F238E27FC236}">
                <a16:creationId xmlns:a16="http://schemas.microsoft.com/office/drawing/2014/main" id="{0B5415FF-395A-4AF8-B0FD-292979D3F8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5570" y="1079"/>
            <a:ext cx="1719072" cy="1719072"/>
          </a:xfrm>
        </p:spPr>
      </p:pic>
      <p:pic>
        <p:nvPicPr>
          <p:cNvPr id="18" name="Рисунок 17" descr="рыжеволосый человек в круглых очках и с синим шарфом на оранжевом фоне">
            <a:extLst>
              <a:ext uri="{FF2B5EF4-FFF2-40B4-BE49-F238E27FC236}">
                <a16:creationId xmlns:a16="http://schemas.microsoft.com/office/drawing/2014/main" id="{DF1622E7-8A65-41B3-A580-D41862C0882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23" y="1713063"/>
            <a:ext cx="1719072" cy="171907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8" y="1895475"/>
            <a:ext cx="5679621" cy="2413965"/>
          </a:xfrm>
        </p:spPr>
        <p:txBody>
          <a:bodyPr rtlCol="0"/>
          <a:lstStyle/>
          <a:p>
            <a:pPr rtl="0"/>
            <a:r>
              <a:rPr lang="ru-RU"/>
              <a:t>Презентация конференции</a:t>
            </a:r>
          </a:p>
        </p:txBody>
      </p:sp>
      <p:pic>
        <p:nvPicPr>
          <p:cNvPr id="15" name="Рисунок 14" descr="человек в желтом свитере и черной шляпе на синем фоне">
            <a:extLst>
              <a:ext uri="{FF2B5EF4-FFF2-40B4-BE49-F238E27FC236}">
                <a16:creationId xmlns:a16="http://schemas.microsoft.com/office/drawing/2014/main" id="{BC440D7D-B6ED-48AB-80DC-7E1E2E8E61C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5570" y="5137031"/>
            <a:ext cx="1719072" cy="1719072"/>
          </a:xfr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8" y="5597131"/>
            <a:ext cx="5050971" cy="472073"/>
          </a:xfrm>
        </p:spPr>
        <p:txBody>
          <a:bodyPr rtlCol="0"/>
          <a:lstStyle/>
          <a:p>
            <a:pPr rtl="0"/>
            <a:r>
              <a:rPr lang="ru-RU"/>
              <a:t>Мария Анисимова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A801DCC8-3AD5-4A76-8E21-3CCFD33706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99578" y="5954904"/>
            <a:ext cx="2200154" cy="569912"/>
          </a:xfrm>
        </p:spPr>
        <p:txBody>
          <a:bodyPr rtlCol="0"/>
          <a:lstStyle/>
          <a:p>
            <a:pPr rtl="0"/>
            <a:r>
              <a:rPr lang="ru-RU"/>
              <a:t>14.07.20XX г.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786" y="1047146"/>
            <a:ext cx="4603750" cy="955826"/>
          </a:xfrm>
        </p:spPr>
        <p:txBody>
          <a:bodyPr rtlCol="0"/>
          <a:lstStyle/>
          <a:p>
            <a:pPr rtl="0"/>
            <a:r>
              <a:rPr lang="ru-RU"/>
              <a:t>Ключевые выводы</a:t>
            </a:r>
          </a:p>
        </p:txBody>
      </p:sp>
      <p:pic>
        <p:nvPicPr>
          <p:cNvPr id="55" name="Место для изображения из Интернета 54" descr="Контур глаза">
            <a:extLst>
              <a:ext uri="{FF2B5EF4-FFF2-40B4-BE49-F238E27FC236}">
                <a16:creationId xmlns:a16="http://schemas.microsoft.com/office/drawing/2014/main" id="{1021DF3C-E1FF-4DA0-864D-09513EB043B5}"/>
              </a:ext>
            </a:extLst>
          </p:cNvPr>
          <p:cNvPicPr>
            <a:picLocks noGrp="1" noChangeAspect="1"/>
          </p:cNvPicPr>
          <p:nvPr>
            <p:ph type="clipArt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7001" y="2221535"/>
            <a:ext cx="747216" cy="747216"/>
          </a:xfr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301" y="3202442"/>
            <a:ext cx="2001667" cy="74721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rtl="0"/>
            <a:r>
              <a:rPr lang="ru-RU"/>
              <a:t>Виртуальное общение — это будущее</a:t>
            </a:r>
          </a:p>
          <a:p>
            <a:pPr rtl="0"/>
            <a:endParaRPr lang="ru-RU"/>
          </a:p>
        </p:txBody>
      </p:sp>
      <p:pic>
        <p:nvPicPr>
          <p:cNvPr id="57" name="Место для изображения из Интернета 56" descr="Контур короны">
            <a:extLst>
              <a:ext uri="{FF2B5EF4-FFF2-40B4-BE49-F238E27FC236}">
                <a16:creationId xmlns:a16="http://schemas.microsoft.com/office/drawing/2014/main" id="{DACC8495-03B5-4503-B5F6-5DD3957D8284}"/>
              </a:ext>
            </a:extLst>
          </p:cNvPr>
          <p:cNvPicPr>
            <a:picLocks noGrp="1" noChangeAspect="1"/>
          </p:cNvPicPr>
          <p:nvPr>
            <p:ph type="clipArt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67213" y="2221706"/>
            <a:ext cx="746125" cy="746125"/>
          </a:xfr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19FD8F96-CA3F-4A9C-92B4-33CDCC3719A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741177" y="3202442"/>
            <a:ext cx="2001667" cy="747216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ru-RU"/>
              <a:t>Contoso — лидер в области виртуальной коммуникации</a:t>
            </a:r>
          </a:p>
          <a:p>
            <a:pPr lvl="0" rtl="0"/>
            <a:endParaRPr lang="ru-RU"/>
          </a:p>
          <a:p>
            <a:pPr rtl="0"/>
            <a:endParaRPr lang="ru-RU"/>
          </a:p>
        </p:txBody>
      </p:sp>
      <p:pic>
        <p:nvPicPr>
          <p:cNvPr id="59" name="Место для изображения из Интернета 58" descr="Контур мегафона">
            <a:extLst>
              <a:ext uri="{FF2B5EF4-FFF2-40B4-BE49-F238E27FC236}">
                <a16:creationId xmlns:a16="http://schemas.microsoft.com/office/drawing/2014/main" id="{9EF3ADC3-F0F3-4194-95FB-D27EEB17ED2B}"/>
              </a:ext>
            </a:extLst>
          </p:cNvPr>
          <p:cNvPicPr>
            <a:picLocks noGrp="1" noChangeAspect="1"/>
          </p:cNvPicPr>
          <p:nvPr>
            <p:ph type="clipArt" sz="quarter"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7001" y="4162237"/>
            <a:ext cx="747216" cy="747216"/>
          </a:xfr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78152323-48DA-4D9E-B88F-B9599ED34B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1301" y="5143144"/>
            <a:ext cx="2001667" cy="747216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ru-RU"/>
              <a:t>Contoso помогает предприятиям эффективно общаться </a:t>
            </a:r>
          </a:p>
          <a:p>
            <a:pPr rtl="0"/>
            <a:endParaRPr lang="ru-RU"/>
          </a:p>
        </p:txBody>
      </p:sp>
      <p:pic>
        <p:nvPicPr>
          <p:cNvPr id="61" name="Место для изображения из Интернета 60" descr="Структура &quot;Деньги&quot;">
            <a:extLst>
              <a:ext uri="{FF2B5EF4-FFF2-40B4-BE49-F238E27FC236}">
                <a16:creationId xmlns:a16="http://schemas.microsoft.com/office/drawing/2014/main" id="{7ADEB4E8-31CB-4828-A313-54A0483A21EC}"/>
              </a:ext>
            </a:extLst>
          </p:cNvPr>
          <p:cNvPicPr>
            <a:picLocks noGrp="1" noChangeAspect="1"/>
          </p:cNvPicPr>
          <p:nvPr>
            <p:ph type="clipArt" sz="quarter" idx="17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67213" y="4163219"/>
            <a:ext cx="746125" cy="746125"/>
          </a:xfr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782B5BC2-22E9-48C4-9B94-941BE14101A9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741177" y="5143144"/>
            <a:ext cx="2001667" cy="747216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ru-RU"/>
              <a:t>Contoso можно попробовать бесплатно и легко использовать</a:t>
            </a:r>
          </a:p>
          <a:p>
            <a:pPr rtl="0"/>
            <a:endParaRPr lang="ru-RU"/>
          </a:p>
          <a:p>
            <a:pPr rtl="0"/>
            <a:endParaRPr lang="ru-RU"/>
          </a:p>
        </p:txBody>
      </p:sp>
      <p:pic>
        <p:nvPicPr>
          <p:cNvPr id="13" name="Рисунок 12" descr="человек в полосатой рубашке на синем фоне">
            <a:extLst>
              <a:ext uri="{FF2B5EF4-FFF2-40B4-BE49-F238E27FC236}">
                <a16:creationId xmlns:a16="http://schemas.microsoft.com/office/drawing/2014/main" id="{190360CE-E8E9-4921-ACEE-1768F9BC36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7351" y="572886"/>
            <a:ext cx="4608577" cy="5709042"/>
          </a:xfrm>
        </p:spPr>
      </p:pic>
      <p:sp>
        <p:nvSpPr>
          <p:cNvPr id="165" name="Нижний колонтитул 164">
            <a:extLst>
              <a:ext uri="{FF2B5EF4-FFF2-40B4-BE49-F238E27FC236}">
                <a16:creationId xmlns:a16="http://schemas.microsoft.com/office/drawing/2014/main" id="{D8D8A954-1409-4E2B-AB44-59639DC513B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</p:spPr>
        <p:txBody>
          <a:bodyPr rtlCol="0"/>
          <a:lstStyle/>
          <a:p>
            <a:pPr rtl="0"/>
            <a:r>
              <a:rPr lang="ru-RU"/>
              <a:t>Презентация конференции</a:t>
            </a:r>
          </a:p>
        </p:txBody>
      </p:sp>
      <p:sp>
        <p:nvSpPr>
          <p:cNvPr id="166" name="Номер слайда 165">
            <a:extLst>
              <a:ext uri="{FF2B5EF4-FFF2-40B4-BE49-F238E27FC236}">
                <a16:creationId xmlns:a16="http://schemas.microsoft.com/office/drawing/2014/main" id="{C6322F0B-DD10-4131-BAF2-2C4B6470F0B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CC0C2-918D-493B-88AC-1556A77DF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505" y="629616"/>
            <a:ext cx="8042991" cy="1325563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Советы для предприятий</a:t>
            </a:r>
          </a:p>
        </p:txBody>
      </p:sp>
      <p:pic>
        <p:nvPicPr>
          <p:cNvPr id="15" name="Место для изображения из Интернета 14" descr="Новый контур">
            <a:extLst>
              <a:ext uri="{FF2B5EF4-FFF2-40B4-BE49-F238E27FC236}">
                <a16:creationId xmlns:a16="http://schemas.microsoft.com/office/drawing/2014/main" id="{F1718E48-B4A3-444B-9DA9-7DCC8C1FA31E}"/>
              </a:ext>
            </a:extLst>
          </p:cNvPr>
          <p:cNvPicPr>
            <a:picLocks noGrp="1" noChangeAspect="1"/>
          </p:cNvPicPr>
          <p:nvPr>
            <p:ph type="clipArt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9256" y="3911600"/>
            <a:ext cx="746125" cy="74612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168D8B0-45A5-4F7D-9510-139B00A37B5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56168" y="4922388"/>
            <a:ext cx="2176974" cy="830712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Рискуйте, чтобы стать лидером в области инноваций</a:t>
            </a:r>
          </a:p>
          <a:p>
            <a:pPr rtl="0"/>
            <a:endParaRPr lang="ru-RU" dirty="0"/>
          </a:p>
        </p:txBody>
      </p:sp>
      <p:pic>
        <p:nvPicPr>
          <p:cNvPr id="13" name="Место для изображения из Интернета 12" descr="Контур фотографий Polaroid">
            <a:extLst>
              <a:ext uri="{FF2B5EF4-FFF2-40B4-BE49-F238E27FC236}">
                <a16:creationId xmlns:a16="http://schemas.microsoft.com/office/drawing/2014/main" id="{AF4EBF4E-5DA7-4D6A-BF3F-B5152F57E622}"/>
              </a:ext>
            </a:extLst>
          </p:cNvPr>
          <p:cNvPicPr>
            <a:picLocks noGrp="1" noChangeAspect="1"/>
          </p:cNvPicPr>
          <p:nvPr>
            <p:ph type="clipArt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2456" y="3911600"/>
            <a:ext cx="746125" cy="746125"/>
          </a:xfr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7EABD66B-108F-4078-B750-915D7E688F6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69746" y="4922388"/>
            <a:ext cx="2176974" cy="1021212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Слушайте клиентов и узнавайте, что им нужно</a:t>
            </a:r>
          </a:p>
          <a:p>
            <a:pPr rtl="0"/>
            <a:endParaRPr lang="ru-RU" dirty="0"/>
          </a:p>
        </p:txBody>
      </p:sp>
      <p:pic>
        <p:nvPicPr>
          <p:cNvPr id="17" name="Место для изображения из Интернета 16" descr="Структура &quot;Электронная коммерция&quot;">
            <a:extLst>
              <a:ext uri="{FF2B5EF4-FFF2-40B4-BE49-F238E27FC236}">
                <a16:creationId xmlns:a16="http://schemas.microsoft.com/office/drawing/2014/main" id="{E4CCECD0-D712-4583-B11C-8AE4E4404227}"/>
              </a:ext>
            </a:extLst>
          </p:cNvPr>
          <p:cNvPicPr>
            <a:picLocks noGrp="1" noChangeAspect="1"/>
          </p:cNvPicPr>
          <p:nvPr>
            <p:ph type="clipArt" sz="quarter"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63919" y="3911600"/>
            <a:ext cx="746125" cy="746125"/>
          </a:xfr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DD4B12C8-7D13-4A97-984A-D62F49E4128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0970" y="4922388"/>
            <a:ext cx="2176974" cy="1125987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Тестируйте вместе с клиентами, пока не получите нужный продукт</a:t>
            </a:r>
          </a:p>
          <a:p>
            <a:pPr rtl="0"/>
            <a:endParaRPr lang="ru-RU" dirty="0"/>
          </a:p>
        </p:txBody>
      </p:sp>
      <p:sp>
        <p:nvSpPr>
          <p:cNvPr id="57" name="Нижний колонтитул 56">
            <a:extLst>
              <a:ext uri="{FF2B5EF4-FFF2-40B4-BE49-F238E27FC236}">
                <a16:creationId xmlns:a16="http://schemas.microsoft.com/office/drawing/2014/main" id="{EADDB002-EE78-421D-9B13-6032CF56C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/>
              <a:t>Презентация конференции</a:t>
            </a:r>
          </a:p>
        </p:txBody>
      </p:sp>
      <p:sp>
        <p:nvSpPr>
          <p:cNvPr id="58" name="Номер слайда 57">
            <a:extLst>
              <a:ext uri="{FF2B5EF4-FFF2-40B4-BE49-F238E27FC236}">
                <a16:creationId xmlns:a16="http://schemas.microsoft.com/office/drawing/2014/main" id="{2D47FE32-E4F9-49CA-A793-C48BD3246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63221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A1A783-363D-4063-959E-81A50B59B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0"/>
            <a:ext cx="6858002" cy="1325563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Призыв к действию</a:t>
            </a:r>
          </a:p>
        </p:txBody>
      </p:sp>
      <p:pic>
        <p:nvPicPr>
          <p:cNvPr id="8" name="Место для изображения из Интернета 7" descr="Контур звезд">
            <a:extLst>
              <a:ext uri="{FF2B5EF4-FFF2-40B4-BE49-F238E27FC236}">
                <a16:creationId xmlns:a16="http://schemas.microsoft.com/office/drawing/2014/main" id="{00CC90D3-F393-4F28-9E43-4D73A5D7372A}"/>
              </a:ext>
            </a:extLst>
          </p:cNvPr>
          <p:cNvPicPr>
            <a:picLocks noGrp="1" noChangeAspect="1"/>
          </p:cNvPicPr>
          <p:nvPr>
            <p:ph type="clipArt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0062" y="2005012"/>
            <a:ext cx="914400" cy="914400"/>
          </a:xfr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86C893B-EBF0-409E-842E-417E0DC37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3296920"/>
            <a:ext cx="7315200" cy="67437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rtl="0"/>
            <a:r>
              <a:rPr lang="ru-RU"/>
              <a:t>Contoso — лучшая технологическая платформа на рынке</a:t>
            </a:r>
          </a:p>
          <a:p>
            <a:pPr rtl="0"/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3CE8BD-B7D8-4CE0-8B47-D3BA37C6523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57600" y="4126230"/>
            <a:ext cx="7315200" cy="674370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Загрузите Contoso, чтобы опробовать и оставить отзыв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F4FD7500-BAEF-4141-AC99-9B156246C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</p:spPr>
        <p:txBody>
          <a:bodyPr rtlCol="0"/>
          <a:lstStyle/>
          <a:p>
            <a:pPr rtl="0"/>
            <a:r>
              <a:rPr lang="ru-RU"/>
              <a:t>Презентация конференции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451ECB57-0389-48C5-A67F-93E0D2036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05925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2074089"/>
            <a:ext cx="5522750" cy="1492476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Спасибо за внимание!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ADE196-D9E3-43FA-AE5E-8A67A4DFD4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5025" y="3865635"/>
            <a:ext cx="5522750" cy="1947336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Мария Анисимова</a:t>
            </a:r>
          </a:p>
          <a:p>
            <a:pPr rtl="0"/>
            <a:r>
              <a:rPr lang="ru-RU"/>
              <a:t>206-555-0146</a:t>
            </a:r>
          </a:p>
          <a:p>
            <a:pPr rtl="0"/>
            <a:r>
              <a:rPr lang="ru-RU"/>
              <a:t>maria@contoso.com</a:t>
            </a:r>
          </a:p>
          <a:p>
            <a:pPr rtl="0"/>
            <a:r>
              <a:rPr lang="ru-RU"/>
              <a:t>www.contoso.com</a:t>
            </a:r>
          </a:p>
          <a:p>
            <a:pPr rtl="0"/>
            <a:endParaRPr lang="ru-RU"/>
          </a:p>
        </p:txBody>
      </p:sp>
      <p:sp>
        <p:nvSpPr>
          <p:cNvPr id="22" name="Нижний колонтитул 21">
            <a:extLst>
              <a:ext uri="{FF2B5EF4-FFF2-40B4-BE49-F238E27FC236}">
                <a16:creationId xmlns:a16="http://schemas.microsoft.com/office/drawing/2014/main" id="{3FFAE1B0-FB30-4336-82BC-A396FF95C0F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3660014" cy="365125"/>
          </a:xfrm>
        </p:spPr>
        <p:txBody>
          <a:bodyPr rtlCol="0"/>
          <a:lstStyle/>
          <a:p>
            <a:pPr rtl="0"/>
            <a:r>
              <a:rPr lang="ru-RU"/>
              <a:t>Презентация конференции</a:t>
            </a:r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582F04BB-2151-48C9-B2F9-0353C8536DF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548268" y="6356350"/>
            <a:ext cx="809507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6" name="Рисунок 15" descr="человек в зеленых очках и розовой рубашке на синем фоне">
            <a:extLst>
              <a:ext uri="{FF2B5EF4-FFF2-40B4-BE49-F238E27FC236}">
                <a16:creationId xmlns:a16="http://schemas.microsoft.com/office/drawing/2014/main" id="{7CE006F8-BA8F-404B-9E8B-7BE858DD6C2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535" y="1713063"/>
            <a:ext cx="1711372" cy="1711984"/>
          </a:xfrm>
        </p:spPr>
      </p:pic>
      <p:pic>
        <p:nvPicPr>
          <p:cNvPr id="14" name="Рисунок 13" descr="человек в розовой рубашке на желтом фоне">
            <a:extLst>
              <a:ext uri="{FF2B5EF4-FFF2-40B4-BE49-F238E27FC236}">
                <a16:creationId xmlns:a16="http://schemas.microsoft.com/office/drawing/2014/main" id="{C1ED1EAB-99F9-49E1-AE0D-147B02AB8DB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2928" y="0"/>
            <a:ext cx="1719072" cy="1711166"/>
          </a:xfrm>
        </p:spPr>
      </p:pic>
      <p:pic>
        <p:nvPicPr>
          <p:cNvPr id="18" name="Рисунок 17" descr="человек с рыжими волосами на розовом фоне">
            <a:extLst>
              <a:ext uri="{FF2B5EF4-FFF2-40B4-BE49-F238E27FC236}">
                <a16:creationId xmlns:a16="http://schemas.microsoft.com/office/drawing/2014/main" id="{01883369-FE50-4F8D-AB68-2B4C235326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2928" y="5138928"/>
            <a:ext cx="1719072" cy="1719072"/>
          </a:xfrm>
        </p:spPr>
      </p:pic>
    </p:spTree>
    <p:extLst>
      <p:ext uri="{BB962C8B-B14F-4D97-AF65-F5344CB8AC3E}">
        <p14:creationId xmlns:p14="http://schemas.microsoft.com/office/powerpoint/2010/main" val="2462123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8C48D-8FE7-491A-A6C7-72647C2A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200" y="1599882"/>
            <a:ext cx="3911600" cy="928688"/>
          </a:xfrm>
        </p:spPr>
        <p:txBody>
          <a:bodyPr rtlCol="0"/>
          <a:lstStyle/>
          <a:p>
            <a:pPr rtl="0"/>
            <a:r>
              <a:rPr lang="ru-RU"/>
              <a:t>Повестка дня</a:t>
            </a:r>
          </a:p>
        </p:txBody>
      </p:sp>
      <p:pic>
        <p:nvPicPr>
          <p:cNvPr id="7" name="Рисунок 6" descr="человек в розовой рубашке на желтом фоне">
            <a:extLst>
              <a:ext uri="{FF2B5EF4-FFF2-40B4-BE49-F238E27FC236}">
                <a16:creationId xmlns:a16="http://schemas.microsoft.com/office/drawing/2014/main" id="{A6BB28EF-A4B0-4FFF-B3F0-708C41B17F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2" y="0"/>
            <a:ext cx="3438144" cy="3438144"/>
          </a:xfrm>
        </p:spPr>
      </p:pic>
      <p:pic>
        <p:nvPicPr>
          <p:cNvPr id="9" name="Рисунок 8" descr="человек в желтом свитере и черной шляпе на синем фоне">
            <a:extLst>
              <a:ext uri="{FF2B5EF4-FFF2-40B4-BE49-F238E27FC236}">
                <a16:creationId xmlns:a16="http://schemas.microsoft.com/office/drawing/2014/main" id="{E6F7333E-8622-47C0-9AC8-B9C46E172E7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572" y="3443974"/>
            <a:ext cx="3429000" cy="3422904"/>
          </a:xfr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633D4FE-F554-41E3-B768-8EE98FC1E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200" y="2667000"/>
            <a:ext cx="3911600" cy="3438144"/>
          </a:xfrm>
        </p:spPr>
        <p:txBody>
          <a:bodyPr vert="horz" lIns="0" tIns="45720" rIns="91440" bIns="45720" numCol="1" rtlCol="0" anchor="t">
            <a:normAutofit lnSpcReduction="10000"/>
          </a:bodyPr>
          <a:lstStyle/>
          <a:p>
            <a:pPr rtl="0"/>
            <a:r>
              <a:rPr lang="ru-RU"/>
              <a:t>Знакомство с докладчиком</a:t>
            </a:r>
          </a:p>
          <a:p>
            <a:pPr rtl="0"/>
            <a:r>
              <a:rPr lang="ru-RU"/>
              <a:t>Фон</a:t>
            </a:r>
          </a:p>
          <a:p>
            <a:pPr rtl="0"/>
            <a:r>
              <a:rPr lang="ru-RU"/>
              <a:t>Вопросы для обсуждения</a:t>
            </a:r>
          </a:p>
          <a:p>
            <a:pPr rtl="0"/>
            <a:r>
              <a:rPr lang="ru-RU"/>
              <a:t>Гипотеза</a:t>
            </a:r>
          </a:p>
          <a:p>
            <a:pPr rtl="0"/>
            <a:r>
              <a:rPr lang="ru-RU"/>
              <a:t>Создание отличных продуктов</a:t>
            </a:r>
          </a:p>
          <a:p>
            <a:pPr rtl="0"/>
            <a:r>
              <a:rPr lang="ru-RU"/>
              <a:t>Сравнение Contoso с конкурентами</a:t>
            </a:r>
          </a:p>
          <a:p>
            <a:pPr rtl="0"/>
            <a:r>
              <a:rPr lang="ru-RU"/>
              <a:t>История </a:t>
            </a:r>
          </a:p>
          <a:p>
            <a:pPr rtl="0"/>
            <a:r>
              <a:rPr lang="ru-RU"/>
              <a:t>Ключевые выводы</a:t>
            </a:r>
          </a:p>
          <a:p>
            <a:pPr rtl="0"/>
            <a:r>
              <a:rPr lang="ru-RU"/>
              <a:t>Советы для предприятий</a:t>
            </a:r>
          </a:p>
          <a:p>
            <a:pPr rtl="0"/>
            <a:r>
              <a:rPr lang="ru-RU"/>
              <a:t>Призыв к действию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48DC64-4756-4F00-B33B-9C1275D44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</p:spPr>
        <p:txBody>
          <a:bodyPr rtlCol="0"/>
          <a:lstStyle/>
          <a:p>
            <a:pPr rtl="0"/>
            <a:r>
              <a:rPr lang="ru-RU"/>
              <a:t>Презентация конференции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C3DF7213-3C72-4451-B46A-78DA6524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85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человек с рыжими волосами на розовом фоне">
            <a:extLst>
              <a:ext uri="{FF2B5EF4-FFF2-40B4-BE49-F238E27FC236}">
                <a16:creationId xmlns:a16="http://schemas.microsoft.com/office/drawing/2014/main" id="{1C1EE71A-4259-484A-AD7E-40964F671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0"/>
            <a:ext cx="118491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2133600"/>
            <a:ext cx="4813301" cy="1325563"/>
          </a:xfrm>
        </p:spPr>
        <p:txBody>
          <a:bodyPr lIns="0" rtlCol="0"/>
          <a:lstStyle/>
          <a:p>
            <a:pPr rtl="0"/>
            <a:r>
              <a:rPr lang="ru-RU"/>
              <a:t>Знакомство с докладчиком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DFCE27-D56E-4D7D-9A28-3C699A6B6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99" y="3747407"/>
            <a:ext cx="4203701" cy="2964543"/>
          </a:xfrm>
        </p:spPr>
        <p:txBody>
          <a:bodyPr vert="horz" lIns="0" tIns="45720" rIns="91440" bIns="45720" rtlCol="0" anchor="t">
            <a:normAutofit/>
          </a:bodyPr>
          <a:lstStyle/>
          <a:p>
            <a:pPr rtl="0"/>
            <a:r>
              <a:rPr lang="ru-RU"/>
              <a:t>Мария — генеральный директор компании Contoso, которая создает виртуальную платформу для общения сотрудников по всему миру. Мария получила докторскую степень в области теории коммуникации, что привело ее к идее создания Contoso и получения успешного продукта для технологической отрасли.</a:t>
            </a:r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E3E18A86-1F99-42BC-8F64-6A864544A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/>
              <a:t>Презентация конференции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BA43AAF3-3113-4485-9EE6-34280B4E7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18A24BCD-99AE-4864-B56E-758F526C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0300" y="1941820"/>
            <a:ext cx="628650" cy="1822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482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rtlCol="0"/>
          <a:lstStyle/>
          <a:p>
            <a:pPr rtl="0"/>
            <a:r>
              <a:rPr lang="ru-RU"/>
              <a:t>Фон</a:t>
            </a:r>
          </a:p>
        </p:txBody>
      </p:sp>
      <p:pic>
        <p:nvPicPr>
          <p:cNvPr id="6" name="Рисунок 5" descr="человек в розовой рубашке на желтом фоне">
            <a:extLst>
              <a:ext uri="{FF2B5EF4-FFF2-40B4-BE49-F238E27FC236}">
                <a16:creationId xmlns:a16="http://schemas.microsoft.com/office/drawing/2014/main" id="{F51AF098-A3A7-43BB-AD3A-501040E963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552450"/>
            <a:ext cx="4608513" cy="5749925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589463"/>
            <a:ext cx="4603750" cy="1500187"/>
          </a:xfrm>
        </p:spPr>
        <p:txBody>
          <a:bodyPr vert="horz" lIns="0" tIns="45720" rIns="91440" bIns="45720" rtlCol="0" anchor="t">
            <a:normAutofit/>
          </a:bodyPr>
          <a:lstStyle/>
          <a:p>
            <a:pPr rtl="0"/>
            <a:r>
              <a:rPr lang="ru-RU"/>
              <a:t>Когда Мария училась в средней школе, ее интерес к американскому языку жестов вызвал желание изучать коммуникации, и в результате она стала заниматься технологиями и тем, как они улучшают общение.</a:t>
            </a:r>
          </a:p>
          <a:p>
            <a:pPr rtl="0"/>
            <a:endParaRPr lang="ru-RU"/>
          </a:p>
        </p:txBody>
      </p:sp>
      <p:sp>
        <p:nvSpPr>
          <p:cNvPr id="56" name="Нижний колонтитул 55">
            <a:extLst>
              <a:ext uri="{FF2B5EF4-FFF2-40B4-BE49-F238E27FC236}">
                <a16:creationId xmlns:a16="http://schemas.microsoft.com/office/drawing/2014/main" id="{EB43BFBA-D9A3-4499-932B-7B75A35C488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903029" y="6356350"/>
            <a:ext cx="2667000" cy="365125"/>
          </a:xfrm>
        </p:spPr>
        <p:txBody>
          <a:bodyPr rtlCol="0"/>
          <a:lstStyle/>
          <a:p>
            <a:pPr rtl="0"/>
            <a:r>
              <a:rPr lang="ru-RU"/>
              <a:t>Презентация конференции</a:t>
            </a:r>
          </a:p>
        </p:txBody>
      </p:sp>
      <p:sp>
        <p:nvSpPr>
          <p:cNvPr id="57" name="Номер слайда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1"/>
            <a:ext cx="6858002" cy="1325563"/>
          </a:xfrm>
        </p:spPr>
        <p:txBody>
          <a:bodyPr rtlCol="0"/>
          <a:lstStyle/>
          <a:p>
            <a:pPr rtl="0"/>
            <a:r>
              <a:rPr lang="ru-RU"/>
              <a:t>Вопросы для обсуждения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6229164-7E26-4228-8078-D25BF57BBE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58940" y="1178560"/>
            <a:ext cx="1143000" cy="674370"/>
          </a:xfrm>
        </p:spPr>
        <p:txBody>
          <a:bodyPr rtlCol="0"/>
          <a:lstStyle/>
          <a:p>
            <a:pPr rtl="0"/>
            <a:r>
              <a:rPr lang="ru-RU"/>
              <a:t>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340" y="1870710"/>
            <a:ext cx="5664200" cy="6743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ru-RU"/>
              <a:t>Какое определение вы дадите коммуникации?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A7E8B114-078A-441B-B423-7E655A5F3F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58940" y="2816860"/>
            <a:ext cx="1143000" cy="674370"/>
          </a:xfrm>
        </p:spPr>
        <p:txBody>
          <a:bodyPr rtlCol="0"/>
          <a:lstStyle/>
          <a:p>
            <a:pPr rtl="0"/>
            <a:r>
              <a:rPr lang="ru-RU"/>
              <a:t>2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D1032C24-FBA8-494E-87CD-9CAB6BEC072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98340" y="3506470"/>
            <a:ext cx="5664200" cy="674370"/>
          </a:xfrm>
        </p:spPr>
        <p:txBody>
          <a:bodyPr rtlCol="0"/>
          <a:lstStyle/>
          <a:p>
            <a:pPr rtl="0"/>
            <a:r>
              <a:rPr lang="ru-RU"/>
              <a:t>Как вы думаете, технологии помогли или помешали нашей способности общаться друг с другом?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E5E33E8F-C5CD-4D16-9B60-D60BD3E25B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940" y="4467860"/>
            <a:ext cx="1143000" cy="674370"/>
          </a:xfrm>
        </p:spPr>
        <p:txBody>
          <a:bodyPr rtlCol="0"/>
          <a:lstStyle/>
          <a:p>
            <a:pPr rtl="0"/>
            <a:r>
              <a:rPr lang="ru-RU"/>
              <a:t>3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D8CCDEEC-9CC7-4D26-B838-0FB400D2D1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98340" y="5157470"/>
            <a:ext cx="5664200" cy="674370"/>
          </a:xfrm>
        </p:spPr>
        <p:txBody>
          <a:bodyPr rtlCol="0"/>
          <a:lstStyle/>
          <a:p>
            <a:pPr rtl="0"/>
            <a:r>
              <a:rPr lang="ru-RU"/>
              <a:t>Поделитесь ответами друг с другом.</a:t>
            </a:r>
          </a:p>
        </p:txBody>
      </p:sp>
      <p:sp>
        <p:nvSpPr>
          <p:cNvPr id="65" name="Нижний колонтитул 64">
            <a:extLst>
              <a:ext uri="{FF2B5EF4-FFF2-40B4-BE49-F238E27FC236}">
                <a16:creationId xmlns:a16="http://schemas.microsoft.com/office/drawing/2014/main" id="{EDA4E82C-5044-45FF-8AF3-6F8786A52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</p:spPr>
        <p:txBody>
          <a:bodyPr rtlCol="0"/>
          <a:lstStyle/>
          <a:p>
            <a:pPr rtl="0"/>
            <a:r>
              <a:rPr lang="ru-RU"/>
              <a:t>Презентация конференции</a:t>
            </a:r>
          </a:p>
        </p:txBody>
      </p:sp>
      <p:sp>
        <p:nvSpPr>
          <p:cNvPr id="66" name="Номер слайда 65">
            <a:extLst>
              <a:ext uri="{FF2B5EF4-FFF2-40B4-BE49-F238E27FC236}">
                <a16:creationId xmlns:a16="http://schemas.microsoft.com/office/drawing/2014/main" id="{86A68C5A-097F-4E40-B09F-300C3632E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6B2E4-7115-4A6C-B218-5316CEB06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0" y="3870960"/>
            <a:ext cx="9052560" cy="1363663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/>
              <a:t>"Если вы можете представить себе какую-либо идею в виде фильма и просмотреть этот фильм кадр за кадром, сцену за сценой, эта идея достойна воплощения". </a:t>
            </a:r>
          </a:p>
        </p:txBody>
      </p:sp>
      <p:pic>
        <p:nvPicPr>
          <p:cNvPr id="10" name="Рисунок 9" descr="рыжеволосый человек в круглых очках и с синим шарфом на оранжевом фоне">
            <a:extLst>
              <a:ext uri="{FF2B5EF4-FFF2-40B4-BE49-F238E27FC236}">
                <a16:creationId xmlns:a16="http://schemas.microsoft.com/office/drawing/2014/main" id="{A539BB56-95F7-4754-8318-C0F05135C2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1832" y="0"/>
            <a:ext cx="1740916" cy="1733044"/>
          </a:xfrm>
        </p:spPr>
      </p:pic>
      <p:pic>
        <p:nvPicPr>
          <p:cNvPr id="14" name="Рисунок 13" descr="человек в полосатой рубашке на синем фоне">
            <a:extLst>
              <a:ext uri="{FF2B5EF4-FFF2-40B4-BE49-F238E27FC236}">
                <a16:creationId xmlns:a16="http://schemas.microsoft.com/office/drawing/2014/main" id="{08051F1A-FF92-463C-B8B8-18372F17B4B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4580" y="0"/>
            <a:ext cx="1746504" cy="1733044"/>
          </a:xfrm>
        </p:spPr>
      </p:pic>
      <p:pic>
        <p:nvPicPr>
          <p:cNvPr id="12" name="Рисунок 11" descr="человек в зеленых очках и розовой рубашке на синем фоне">
            <a:extLst>
              <a:ext uri="{FF2B5EF4-FFF2-40B4-BE49-F238E27FC236}">
                <a16:creationId xmlns:a16="http://schemas.microsoft.com/office/drawing/2014/main" id="{C4D2E434-00A8-44D1-A758-28E403B125A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9252" y="1733044"/>
            <a:ext cx="1735328" cy="1755648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D7F87984-91C7-477D-977B-F8ABF9689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9720" y="5405755"/>
            <a:ext cx="9052560" cy="476885"/>
          </a:xfrm>
        </p:spPr>
        <p:txBody>
          <a:bodyPr rtlCol="0"/>
          <a:lstStyle/>
          <a:p>
            <a:pPr rtl="0"/>
            <a:r>
              <a:rPr lang="ru-RU"/>
              <a:t>Крейг Мапп (Craig Mapp)</a:t>
            </a:r>
          </a:p>
          <a:p>
            <a:pPr rtl="0"/>
            <a:endParaRPr lang="ru-RU"/>
          </a:p>
        </p:txBody>
      </p:sp>
      <p:sp>
        <p:nvSpPr>
          <p:cNvPr id="66" name="Нижний колонтитул 65">
            <a:extLst>
              <a:ext uri="{FF2B5EF4-FFF2-40B4-BE49-F238E27FC236}">
                <a16:creationId xmlns:a16="http://schemas.microsoft.com/office/drawing/2014/main" id="{589A1C2F-2541-4741-BD11-ADCB10B4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/>
              <a:t>Презентация конференции</a:t>
            </a:r>
          </a:p>
        </p:txBody>
      </p:sp>
      <p:sp>
        <p:nvSpPr>
          <p:cNvPr id="67" name="Номер слайда 66">
            <a:extLst>
              <a:ext uri="{FF2B5EF4-FFF2-40B4-BE49-F238E27FC236}">
                <a16:creationId xmlns:a16="http://schemas.microsoft.com/office/drawing/2014/main" id="{7578ED86-4183-4FF7-B154-90D1E1F9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7180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07C42-2E7B-40D1-A2FD-075F7DB3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rtlCol="0"/>
          <a:lstStyle/>
          <a:p>
            <a:pPr rtl="0"/>
            <a:r>
              <a:rPr lang="ru-RU"/>
              <a:t>Гипотеза</a:t>
            </a:r>
          </a:p>
        </p:txBody>
      </p:sp>
      <p:pic>
        <p:nvPicPr>
          <p:cNvPr id="12" name="Рисунок 11" descr="человек в круглых очках и джинсовой куртке">
            <a:extLst>
              <a:ext uri="{FF2B5EF4-FFF2-40B4-BE49-F238E27FC236}">
                <a16:creationId xmlns:a16="http://schemas.microsoft.com/office/drawing/2014/main" id="{8DED6838-F344-49D7-A93B-2BB63CD342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5" y="607060"/>
            <a:ext cx="6082549" cy="6254745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9846EDBD-9882-4D3C-866D-07301A034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589463"/>
            <a:ext cx="4603750" cy="1500187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В ближайшие 5 лет виртуальное общение станет более распространенным. </a:t>
            </a:r>
          </a:p>
          <a:p>
            <a:pPr rtl="0"/>
            <a:r>
              <a:rPr lang="ru-RU"/>
              <a:t>Технология Contoso помогает людям и компаниям эффективно общаться в виртуальном мире.</a:t>
            </a:r>
          </a:p>
          <a:p>
            <a:pPr rtl="0"/>
            <a:endParaRPr lang="ru-RU"/>
          </a:p>
        </p:txBody>
      </p:sp>
      <p:sp>
        <p:nvSpPr>
          <p:cNvPr id="25" name="Нижний колонтитул 24">
            <a:extLst>
              <a:ext uri="{FF2B5EF4-FFF2-40B4-BE49-F238E27FC236}">
                <a16:creationId xmlns:a16="http://schemas.microsoft.com/office/drawing/2014/main" id="{92FC7C0D-6691-4B70-A74A-BDA36A47C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</p:spPr>
        <p:txBody>
          <a:bodyPr rtlCol="0"/>
          <a:lstStyle/>
          <a:p>
            <a:pPr rtl="0"/>
            <a:r>
              <a:rPr lang="ru-RU"/>
              <a:t>Презентация конференции</a:t>
            </a:r>
          </a:p>
        </p:txBody>
      </p: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D9D7223C-05DC-44D0-899D-45F20365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8919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5B31B-E901-480D-92F5-D6FB76A2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76501" y="2766221"/>
            <a:ext cx="6858002" cy="1325563"/>
          </a:xfrm>
        </p:spPr>
        <p:txBody>
          <a:bodyPr rtlCol="0"/>
          <a:lstStyle/>
          <a:p>
            <a:pPr rtl="0"/>
            <a:r>
              <a:rPr lang="ru-RU"/>
              <a:t>Создание отличных продуктов</a:t>
            </a:r>
          </a:p>
        </p:txBody>
      </p:sp>
      <p:pic>
        <p:nvPicPr>
          <p:cNvPr id="41" name="Рисунок 40" descr="человек в розовой рубашке на желтом фоне">
            <a:extLst>
              <a:ext uri="{FF2B5EF4-FFF2-40B4-BE49-F238E27FC236}">
                <a16:creationId xmlns:a16="http://schemas.microsoft.com/office/drawing/2014/main" id="{1595478A-70E6-46FF-A963-D077CF0C5F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0" y="0"/>
            <a:ext cx="3429000" cy="3429000"/>
          </a:xfrm>
        </p:spPr>
      </p:pic>
      <p:sp>
        <p:nvSpPr>
          <p:cNvPr id="23" name="Объект 22">
            <a:extLst>
              <a:ext uri="{FF2B5EF4-FFF2-40B4-BE49-F238E27FC236}">
                <a16:creationId xmlns:a16="http://schemas.microsoft.com/office/drawing/2014/main" id="{8B0EE5BA-CA63-41C6-B15E-A8E2131ACAF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23718" y="1268809"/>
            <a:ext cx="2853532" cy="891383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Слушайте клиентов и узнавайте, что им нужно</a:t>
            </a:r>
          </a:p>
        </p:txBody>
      </p:sp>
      <p:pic>
        <p:nvPicPr>
          <p:cNvPr id="45" name="Рисунок 44" descr="человек с рыжими волосами на розовом фоне">
            <a:extLst>
              <a:ext uri="{FF2B5EF4-FFF2-40B4-BE49-F238E27FC236}">
                <a16:creationId xmlns:a16="http://schemas.microsoft.com/office/drawing/2014/main" id="{59FEE552-F1E9-4928-8210-C541141618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0"/>
            <a:ext cx="3429000" cy="3429000"/>
          </a:xfr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EF5B303-F387-4BA0-8784-0D2EA6A30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718" y="4697806"/>
            <a:ext cx="2800350" cy="89138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rtl="0"/>
            <a:r>
              <a:rPr lang="ru-RU" dirty="0"/>
              <a:t>Рискуйте, чтобы стать лидером в области инноваций</a:t>
            </a:r>
          </a:p>
        </p:txBody>
      </p:sp>
      <p:pic>
        <p:nvPicPr>
          <p:cNvPr id="43" name="Рисунок 42" descr="человек в зеленых очках и розовой рубашке на синем фоне">
            <a:extLst>
              <a:ext uri="{FF2B5EF4-FFF2-40B4-BE49-F238E27FC236}">
                <a16:creationId xmlns:a16="http://schemas.microsoft.com/office/drawing/2014/main" id="{0AAEF5E6-AB88-4330-BF4F-BA739F2817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3429000"/>
            <a:ext cx="3429000" cy="3429000"/>
          </a:xfrm>
        </p:spPr>
      </p:pic>
      <p:sp>
        <p:nvSpPr>
          <p:cNvPr id="22" name="Объект 21">
            <a:extLst>
              <a:ext uri="{FF2B5EF4-FFF2-40B4-BE49-F238E27FC236}">
                <a16:creationId xmlns:a16="http://schemas.microsoft.com/office/drawing/2014/main" id="{BB7AADC4-96C1-41B1-95A8-882A74D1E10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01931" y="4697805"/>
            <a:ext cx="2800351" cy="891383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ru-RU" dirty="0"/>
              <a:t>Тестируйте вместе с клиентами, пока не получите нужный продукт</a:t>
            </a:r>
          </a:p>
        </p:txBody>
      </p:sp>
      <p:sp>
        <p:nvSpPr>
          <p:cNvPr id="47" name="Нижний колонтитул 46">
            <a:extLst>
              <a:ext uri="{FF2B5EF4-FFF2-40B4-BE49-F238E27FC236}">
                <a16:creationId xmlns:a16="http://schemas.microsoft.com/office/drawing/2014/main" id="{8D1741A6-83BB-4980-9368-0593790AAF5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34000" y="6356350"/>
            <a:ext cx="3429000" cy="365125"/>
          </a:xfrm>
        </p:spPr>
        <p:txBody>
          <a:bodyPr rtlCol="0"/>
          <a:lstStyle/>
          <a:p>
            <a:pPr rtl="0"/>
            <a:r>
              <a:rPr lang="ru-RU"/>
              <a:t>Презентация конференции</a:t>
            </a:r>
          </a:p>
        </p:txBody>
      </p:sp>
      <p:sp>
        <p:nvSpPr>
          <p:cNvPr id="48" name="Номер слайда 47">
            <a:extLst>
              <a:ext uri="{FF2B5EF4-FFF2-40B4-BE49-F238E27FC236}">
                <a16:creationId xmlns:a16="http://schemas.microsoft.com/office/drawing/2014/main" id="{C18313DC-9A78-47C0-B8C3-BA1756D3C62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8954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ыжеволосый человек в круглых очках и с синим шарфом на оранжевом фоне">
            <a:extLst>
              <a:ext uri="{FF2B5EF4-FFF2-40B4-BE49-F238E27FC236}">
                <a16:creationId xmlns:a16="http://schemas.microsoft.com/office/drawing/2014/main" id="{77C64309-2BFE-48CD-9B51-BEA1BC9F5D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0"/>
            <a:ext cx="118491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62DA2-02E0-4172-94FD-1700F4DB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1619250"/>
            <a:ext cx="4813301" cy="1325563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Сравнение Contoso с конкурентами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01CEDA-E0CE-4863-A93C-2A0FF4123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99" y="3233057"/>
            <a:ext cx="4203701" cy="2964543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Contoso позволяет предприятиям эффективно общаться с помощью простой и удобной технологии.</a:t>
            </a:r>
          </a:p>
          <a:p>
            <a:pPr rtl="0"/>
            <a:r>
              <a:rPr lang="ru-RU"/>
              <a:t>Конкуренты также предлагают похожие технологии, но их инструменты не очень удобны для пользователя.</a:t>
            </a:r>
          </a:p>
          <a:p>
            <a:pPr rtl="0"/>
            <a:endParaRPr lang="ru-RU"/>
          </a:p>
        </p:txBody>
      </p:sp>
      <p:sp>
        <p:nvSpPr>
          <p:cNvPr id="56" name="Нижний колонтитул 55">
            <a:extLst>
              <a:ext uri="{FF2B5EF4-FFF2-40B4-BE49-F238E27FC236}">
                <a16:creationId xmlns:a16="http://schemas.microsoft.com/office/drawing/2014/main" id="{24822E9B-38AE-4D9A-A018-54915C9BA6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/>
              <a:t>Презентация конференции</a:t>
            </a:r>
          </a:p>
        </p:txBody>
      </p:sp>
      <p:sp>
        <p:nvSpPr>
          <p:cNvPr id="57" name="Номер слайда 56">
            <a:extLst>
              <a:ext uri="{FF2B5EF4-FFF2-40B4-BE49-F238E27FC236}">
                <a16:creationId xmlns:a16="http://schemas.microsoft.com/office/drawing/2014/main" id="{441E9947-AF04-4491-A853-16ED82EE7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92D38DC6-B74C-4F9B-ADA7-1EB3FCEF1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0300" y="1436995"/>
            <a:ext cx="628650" cy="1822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13524"/>
      </p:ext>
    </p:extLst>
  </p:cSld>
  <p:clrMapOvr>
    <a:masterClrMapping/>
  </p:clrMapOvr>
</p:sld>
</file>

<file path=ppt/theme/theme12.xml><?xml version="1.0" encoding="utf-8"?>
<a:theme xmlns:a="http://schemas.openxmlformats.org/drawingml/2006/main" name="Тема Office">
  <a:themeElements>
    <a:clrScheme name="Custom 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353C"/>
      </a:accent1>
      <a:accent2>
        <a:srgbClr val="DB8802"/>
      </a:accent2>
      <a:accent3>
        <a:srgbClr val="D91D62"/>
      </a:accent3>
      <a:accent4>
        <a:srgbClr val="42529B"/>
      </a:accent4>
      <a:accent5>
        <a:srgbClr val="CBDA00"/>
      </a:accent5>
      <a:accent6>
        <a:srgbClr val="76DCFD"/>
      </a:accent6>
      <a:hlink>
        <a:srgbClr val="0563C1"/>
      </a:hlink>
      <a:folHlink>
        <a:srgbClr val="954F72"/>
      </a:folHlink>
    </a:clrScheme>
    <a:fontScheme name="Custom 61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3.xml.rels>&#65279;<?xml version="1.0" encoding="utf-8"?><Relationships xmlns="http://schemas.openxmlformats.org/package/2006/relationships"><Relationship Type="http://schemas.openxmlformats.org/officeDocument/2006/relationships/customXmlProps" Target="/customXml/itemProps13.xml" Id="rId1" /></Relationships>
</file>

<file path=customXml/_rels/item22.xml.rels>&#65279;<?xml version="1.0" encoding="utf-8"?><Relationships xmlns="http://schemas.openxmlformats.org/package/2006/relationships"><Relationship Type="http://schemas.openxmlformats.org/officeDocument/2006/relationships/customXmlProps" Target="/customXml/itemProps22.xml" Id="rId1" /></Relationships>
</file>

<file path=customXml/_rels/item3.xml.rels>&#65279;<?xml version="1.0" encoding="utf-8"?><Relationships xmlns="http://schemas.openxmlformats.org/package/2006/relationships"><Relationship Type="http://schemas.openxmlformats.org/officeDocument/2006/relationships/customXmlProps" Target="/customXml/itemProps31.xml" Id="rId1" /></Relationships>
</file>

<file path=customXml/item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3.xml><?xml version="1.0" encoding="utf-8"?>
<ds:datastoreItem xmlns:ds="http://schemas.openxmlformats.org/officeDocument/2006/customXml" ds:itemID="{F7DB28BE-4CC0-4691-9CA5-2BA850A67938}">
  <ds:schemaRefs>
    <ds:schemaRef ds:uri="http://schemas.microsoft.com/sharepoint/v3/contenttype/forms"/>
  </ds:schemaRefs>
</ds:datastoreItem>
</file>

<file path=customXml/itemProps22.xml><?xml version="1.0" encoding="utf-8"?>
<ds:datastoreItem xmlns:ds="http://schemas.openxmlformats.org/officeDocument/2006/customXml" ds:itemID="{DB4E1621-53FD-467C-AE5E-8761D6C24F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1.xml><?xml version="1.0" encoding="utf-8"?>
<ds:datastoreItem xmlns:ds="http://schemas.openxmlformats.org/officeDocument/2006/customXml" ds:itemID="{5C03C5E8-6E73-4A29-90A5-6BDD54A3FA10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Template>TM78298634</ap:Template>
  <ap:Words>472</ap:Words>
  <ap:PresentationFormat>Широкоэкранный</ap:PresentationFormat>
  <ap:Paragraphs>133</ap:Paragraphs>
  <ap:Slides>14</ap:Slides>
  <ap:Notes>14</ap:Notes>
  <ap:HiddenSlides>0</ap:HiddenSlides>
  <ap:MMClips>0</ap:MMClips>
  <ap:ScaleCrop>false</ap:ScaleCrop>
  <ap:HeadingPairs>
    <vt:vector baseType="variant" size="6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ap:HeadingPairs>
  <ap:TitlesOfParts>
    <vt:vector baseType="lpstr" size="18">
      <vt:lpstr>Arial</vt:lpstr>
      <vt:lpstr>Calibri</vt:lpstr>
      <vt:lpstr>Gill Sans Nova</vt:lpstr>
      <vt:lpstr>Тема Office</vt:lpstr>
      <vt:lpstr>Презентация конференции</vt:lpstr>
      <vt:lpstr>Повестка дня</vt:lpstr>
      <vt:lpstr>Знакомство с докладчиком</vt:lpstr>
      <vt:lpstr>Фон</vt:lpstr>
      <vt:lpstr>Вопросы для обсуждения</vt:lpstr>
      <vt:lpstr>"Если вы можете представить себе какую-либо идею в виде фильма и просмотреть этот фильм кадр за кадром, сцену за сценой, эта идея достойна воплощения". </vt:lpstr>
      <vt:lpstr>Гипотеза</vt:lpstr>
      <vt:lpstr>Создание отличных продуктов</vt:lpstr>
      <vt:lpstr>Сравнение Contoso с конкурентами</vt:lpstr>
      <vt:lpstr>История</vt:lpstr>
      <vt:lpstr>Ключевые выводы</vt:lpstr>
      <vt:lpstr>Советы для предприятий</vt:lpstr>
      <vt:lpstr>Призыв к действию</vt:lpstr>
      <vt:lpstr>Спасибо за внимание!</vt:lpstr>
    </vt:vector>
  </ap:TitlesOfParts>
  <ap:LinksUpToDate>false</ap:LinksUpToDate>
  <ap:SharedDoc>false</ap:SharedDoc>
  <ap:HyperlinksChanged>false</ap:HyperlinksChanged>
  <ap:AppVersion>16.0000</ap:AppVersion>
</ap: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dcterms:created xsi:type="dcterms:W3CDTF">2021-07-29T05:11:00Z</dcterms:created>
  <dcterms:modified xsi:type="dcterms:W3CDTF">2021-09-23T09:08:04Z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